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73" r:id="rId6"/>
    <p:sldId id="274" r:id="rId7"/>
    <p:sldId id="260" r:id="rId8"/>
    <p:sldId id="263" r:id="rId9"/>
    <p:sldId id="264" r:id="rId10"/>
    <p:sldId id="271" r:id="rId11"/>
    <p:sldId id="269" r:id="rId12"/>
    <p:sldId id="268" r:id="rId13"/>
    <p:sldId id="276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18005-B660-4201-BE1D-FCBD252E85B2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97B3B-22C9-4171-9471-74C5BD185F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143000"/>
            <a:ext cx="3112462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2514600"/>
            <a:ext cx="38048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Arial" pitchFamily="34" charset="0"/>
                <a:cs typeface="Arial" pitchFamily="34" charset="0"/>
              </a:rPr>
              <a:t>Game of Truth.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3200400"/>
            <a:ext cx="4031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It’s not what you think</a:t>
            </a:r>
            <a:r>
              <a:rPr lang="en-US" sz="3200" dirty="0"/>
              <a:t>.</a:t>
            </a: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1828800"/>
            <a:ext cx="74424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EXAMPLE:</a:t>
            </a:r>
          </a:p>
          <a:p>
            <a:pPr algn="ctr"/>
            <a:endParaRPr lang="en-US" sz="2400" dirty="0" smtClean="0"/>
          </a:p>
          <a:p>
            <a:r>
              <a:rPr lang="en-US" sz="4000" dirty="0" smtClean="0"/>
              <a:t>Gratuitous hair gel </a:t>
            </a:r>
            <a:r>
              <a:rPr lang="en-US" sz="3200" dirty="0" smtClean="0"/>
              <a:t>will </a:t>
            </a:r>
            <a:r>
              <a:rPr lang="en-US" sz="3200" i="1" dirty="0" smtClean="0"/>
              <a:t>enlighten us all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3581400"/>
            <a:ext cx="6865790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 smtClean="0"/>
              <a:t>YES</a:t>
            </a:r>
          </a:p>
          <a:p>
            <a:r>
              <a:rPr lang="en-US" sz="3600" dirty="0" smtClean="0"/>
              <a:t>because</a:t>
            </a:r>
            <a:r>
              <a:rPr lang="en-US" sz="4000" dirty="0" smtClean="0"/>
              <a:t> that's the </a:t>
            </a:r>
            <a:r>
              <a:rPr lang="en-US" sz="5400" dirty="0" smtClean="0">
                <a:latin typeface="Brush Script Std" pitchFamily="66" charset="0"/>
              </a:rPr>
              <a:t>dandy</a:t>
            </a:r>
            <a:r>
              <a:rPr lang="en-US" sz="4000" dirty="0" smtClean="0"/>
              <a:t> way!</a:t>
            </a:r>
            <a:endParaRPr lang="en-US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1143000" y="4572000"/>
            <a:ext cx="693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Being </a:t>
            </a:r>
            <a:r>
              <a:rPr lang="en-US" sz="3600" i="1" dirty="0" smtClean="0">
                <a:latin typeface="Adobe Garamond Pro Bold" pitchFamily="18" charset="0"/>
                <a:cs typeface="Arial" pitchFamily="34" charset="0"/>
              </a:rPr>
              <a:t>dandy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will make you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exquisite, eloquent,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and makes your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hair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 tell the </a:t>
            </a:r>
            <a:r>
              <a:rPr lang="en-US" sz="3600" i="1" dirty="0" smtClean="0">
                <a:latin typeface="Arial" pitchFamily="34" charset="0"/>
                <a:cs typeface="Arial" pitchFamily="34" charset="0"/>
              </a:rPr>
              <a:t>secrets of the universe.</a:t>
            </a:r>
            <a:endParaRPr lang="en-US" sz="36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60315E-7 L -1.11111E-6 -0.2451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5319E-6 L 3.05556E-6 -0.2664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  <p:bldP spid="4" grpId="1" uiExpand="1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raigatkinsonlaw.com/wp-content/uploads/2012/11/hourgla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04800"/>
            <a:ext cx="6477000" cy="51832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400" y="5562600"/>
            <a:ext cx="82477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Time Limit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for justification can be determined by the player,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Although it is recommended to justify your answers in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20 seconds.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964" y="457200"/>
            <a:ext cx="9030036" cy="6309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At the end of each round, a single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PLAYER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called the 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MODERATOR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will choose who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they thought was the </a:t>
            </a:r>
          </a:p>
          <a:p>
            <a:pPr algn="ctr"/>
            <a:r>
              <a:rPr lang="en-US" sz="4000" dirty="0" smtClean="0">
                <a:latin typeface="Arial" pitchFamily="34" charset="0"/>
                <a:cs typeface="Arial" pitchFamily="34" charset="0"/>
              </a:rPr>
              <a:t>BIGGEST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3200" dirty="0" smtClean="0">
                <a:latin typeface="Adobe Garamond Pro Bold" pitchFamily="18" charset="0"/>
                <a:cs typeface="Arial" pitchFamily="34" charset="0"/>
              </a:rPr>
              <a:t>Troll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This is self-determined by the MODERATOR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PLAYER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that round who is chosen as the troll</a:t>
            </a: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will receive the topic card as a  </a:t>
            </a:r>
            <a:r>
              <a:rPr lang="en-US" sz="4400" dirty="0" smtClean="0">
                <a:latin typeface="Brush Script Std" pitchFamily="66" charset="0"/>
                <a:cs typeface="Arial" pitchFamily="34" charset="0"/>
              </a:rPr>
              <a:t>reward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i="1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MODERATOR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 changes each round in a clockwise position.</a:t>
            </a:r>
          </a:p>
          <a:p>
            <a:pPr algn="ctr"/>
            <a:endParaRPr lang="en-US" sz="2400" i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The player with the most cards by the end of the game becomes </a:t>
            </a:r>
          </a:p>
          <a:p>
            <a:pPr algn="ctr"/>
            <a:r>
              <a:rPr lang="en-US" sz="3200" dirty="0" smtClean="0">
                <a:latin typeface="Adobe Garamond Pro Bold" pitchFamily="18" charset="0"/>
                <a:cs typeface="Arial" pitchFamily="34" charset="0"/>
              </a:rPr>
              <a:t>TROLL MASTER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en-US" sz="2400" i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GAME CEMETARY</a:t>
            </a:r>
            <a:endParaRPr lang="en-US" dirty="0"/>
          </a:p>
        </p:txBody>
      </p:sp>
      <p:pic>
        <p:nvPicPr>
          <p:cNvPr id="1026" name="Picture 2" descr="C:\Users\Lala\Desktop\TROLLLL\Sprite(Good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752600"/>
            <a:ext cx="2362200" cy="1181102"/>
          </a:xfrm>
          <a:prstGeom prst="rect">
            <a:avLst/>
          </a:prstGeom>
          <a:noFill/>
        </p:spPr>
      </p:pic>
      <p:pic>
        <p:nvPicPr>
          <p:cNvPr id="1027" name="Picture 3" descr="C:\Users\Lala\Desktop\TROLLLL\Sprite(Bad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752600"/>
            <a:ext cx="2285998" cy="1143001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3352800"/>
            <a:ext cx="3902075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34000" y="3733800"/>
            <a:ext cx="211737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HOURS AND </a:t>
            </a:r>
          </a:p>
          <a:p>
            <a:r>
              <a:rPr lang="en-US" sz="2400" b="1" dirty="0" smtClean="0"/>
              <a:t>HOURS OF</a:t>
            </a:r>
          </a:p>
          <a:p>
            <a:r>
              <a:rPr lang="en-US" sz="2400" b="1" dirty="0" smtClean="0"/>
              <a:t>CODING </a:t>
            </a:r>
          </a:p>
          <a:p>
            <a:r>
              <a:rPr lang="en-US" sz="2400" b="1" dirty="0" smtClean="0"/>
              <a:t>COMPLIMENTS</a:t>
            </a:r>
          </a:p>
          <a:p>
            <a:r>
              <a:rPr lang="en-US" sz="2400" b="1" dirty="0" smtClean="0"/>
              <a:t>OF JOSH.</a:t>
            </a:r>
            <a:endParaRPr lang="en-US" sz="2400" b="1" dirty="0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0" y="6172200"/>
          <a:ext cx="2097088" cy="685800"/>
        </p:xfrm>
        <a:graphic>
          <a:graphicData uri="http://schemas.openxmlformats.org/presentationml/2006/ole">
            <p:oleObj spid="_x0000_s1029" name="Packager Shell Object" showAsIcon="1" r:id="rId6" imgW="2097720" imgH="685800" progId="Package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7035800" y="6172200"/>
          <a:ext cx="2109788" cy="685800"/>
        </p:xfrm>
        <a:graphic>
          <a:graphicData uri="http://schemas.openxmlformats.org/presentationml/2006/ole">
            <p:oleObj spid="_x0000_s1030" name="Packager Shell Object" showAsIcon="1" r:id="rId7" imgW="211032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90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CREDITS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sz="2700" dirty="0" err="1" smtClean="0">
                <a:latin typeface="Arial" pitchFamily="34" charset="0"/>
                <a:cs typeface="Arial" pitchFamily="34" charset="0"/>
              </a:rPr>
              <a:t>Brigitta</a:t>
            </a:r>
            <a:r>
              <a:rPr lang="en-US" sz="2700" dirty="0" smtClean="0">
                <a:latin typeface="Arial" pitchFamily="34" charset="0"/>
                <a:cs typeface="Arial" pitchFamily="34" charset="0"/>
              </a:rPr>
              <a:t> Blair, Josh Jennings, Josh </a:t>
            </a:r>
            <a:r>
              <a:rPr lang="en-US" sz="2700" dirty="0" err="1" smtClean="0">
                <a:latin typeface="Arial" pitchFamily="34" charset="0"/>
                <a:cs typeface="Arial" pitchFamily="34" charset="0"/>
              </a:rPr>
              <a:t>Sarath</a:t>
            </a:r>
            <a:r>
              <a:rPr lang="en-US" sz="2700" dirty="0" smtClean="0">
                <a:latin typeface="Arial" pitchFamily="34" charset="0"/>
                <a:cs typeface="Arial" pitchFamily="34" charset="0"/>
              </a:rPr>
              <a:t>, Jackson </a:t>
            </a:r>
            <a:r>
              <a:rPr lang="en-US" sz="2700" dirty="0" err="1" smtClean="0">
                <a:latin typeface="Arial" pitchFamily="34" charset="0"/>
                <a:cs typeface="Arial" pitchFamily="34" charset="0"/>
              </a:rPr>
              <a:t>Dzus</a:t>
            </a:r>
            <a:r>
              <a:rPr lang="en-US" sz="2700" dirty="0" smtClean="0">
                <a:latin typeface="Arial" pitchFamily="34" charset="0"/>
                <a:cs typeface="Arial" pitchFamily="34" charset="0"/>
              </a:rPr>
              <a:t>, Taro Omiya, </a:t>
            </a:r>
            <a:r>
              <a:rPr lang="en-US" sz="2700" dirty="0" smtClean="0">
                <a:latin typeface="Arial" pitchFamily="34" charset="0"/>
                <a:cs typeface="Arial" pitchFamily="34" charset="0"/>
              </a:rPr>
              <a:t>Adam </a:t>
            </a:r>
            <a:r>
              <a:rPr lang="en-US" sz="2700" dirty="0" err="1" smtClean="0">
                <a:latin typeface="Arial" pitchFamily="34" charset="0"/>
                <a:cs typeface="Arial" pitchFamily="34" charset="0"/>
              </a:rPr>
              <a:t>Mendelevitz</a:t>
            </a:r>
            <a:r>
              <a:rPr lang="en-US" sz="2700" dirty="0" smtClean="0">
                <a:latin typeface="Arial" pitchFamily="34" charset="0"/>
                <a:cs typeface="Arial" pitchFamily="34" charset="0"/>
              </a:rPr>
              <a:t>, Noam Bergman</a:t>
            </a:r>
            <a:endParaRPr lang="en-US" sz="27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19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Objective?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19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8000" i="1" dirty="0" smtClean="0"/>
              <a:t>BE</a:t>
            </a:r>
            <a:r>
              <a:rPr lang="en-US" dirty="0" smtClean="0"/>
              <a:t>  </a:t>
            </a:r>
            <a:r>
              <a:rPr lang="en-US" sz="5300" dirty="0" smtClean="0"/>
              <a:t>the</a:t>
            </a:r>
            <a:r>
              <a:rPr lang="en-US" dirty="0" smtClean="0"/>
              <a:t> </a:t>
            </a:r>
            <a:r>
              <a:rPr lang="en-US" sz="8900" dirty="0" smtClean="0">
                <a:latin typeface="Adobe Garamond Pro Bold" pitchFamily="18" charset="0"/>
              </a:rPr>
              <a:t>Troll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what does that mean?</a:t>
            </a:r>
            <a:endParaRPr lang="en-US" dirty="0"/>
          </a:p>
        </p:txBody>
      </p:sp>
      <p:pic>
        <p:nvPicPr>
          <p:cNvPr id="2050" name="Picture 2" descr="http://mathbits.com/MathBits/Java/arrays/card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981200"/>
            <a:ext cx="3886200" cy="3963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47800"/>
            <a:ext cx="606278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01839" y="6488668"/>
            <a:ext cx="2742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Credits to </a:t>
            </a:r>
            <a:r>
              <a:rPr lang="en-US" i="1" dirty="0" smtClean="0"/>
              <a:t>Urban Dictionary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19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8000" i="1" dirty="0" smtClean="0"/>
              <a:t>How</a:t>
            </a:r>
            <a:r>
              <a:rPr lang="en-US" dirty="0" smtClean="0"/>
              <a:t>  </a:t>
            </a:r>
            <a:r>
              <a:rPr lang="en-US" sz="5300" dirty="0" smtClean="0"/>
              <a:t>to be the</a:t>
            </a:r>
            <a:r>
              <a:rPr lang="en-US" dirty="0" smtClean="0"/>
              <a:t> </a:t>
            </a:r>
            <a:r>
              <a:rPr lang="en-US" sz="8900" dirty="0" smtClean="0">
                <a:latin typeface="Adobe Garamond Pro Bold" pitchFamily="18" charset="0"/>
              </a:rPr>
              <a:t>Troll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 the </a:t>
            </a:r>
            <a:r>
              <a:rPr lang="en-US" sz="6000" b="1" dirty="0" smtClean="0"/>
              <a:t>game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dirty="0" smtClean="0"/>
              <a:t>A player will be dealt </a:t>
            </a:r>
            <a:r>
              <a:rPr lang="en-US" b="1" dirty="0" smtClean="0"/>
              <a:t>5 answer cards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1727">
            <a:off x="333118" y="2458635"/>
            <a:ext cx="8469432" cy="301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3314700" y="270510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TOPICS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1752600"/>
            <a:ext cx="6795835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Neil Patrick Harris </a:t>
            </a:r>
            <a:r>
              <a:rPr lang="en-US" sz="2400" dirty="0" smtClean="0"/>
              <a:t>will make the world a better place</a:t>
            </a:r>
            <a:r>
              <a:rPr lang="en-US" sz="2400" dirty="0"/>
              <a:t>.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Justin </a:t>
            </a:r>
            <a:r>
              <a:rPr lang="en-US" sz="2400" dirty="0" err="1"/>
              <a:t>Bieber’s</a:t>
            </a:r>
            <a:r>
              <a:rPr lang="en-US" sz="2400" dirty="0"/>
              <a:t> DUI </a:t>
            </a:r>
            <a:r>
              <a:rPr lang="en-US" sz="2400" dirty="0" smtClean="0"/>
              <a:t> will enlighten us all.</a:t>
            </a:r>
          </a:p>
          <a:p>
            <a:endParaRPr lang="en-US" sz="2400" dirty="0" smtClean="0"/>
          </a:p>
          <a:p>
            <a:r>
              <a:rPr lang="en-US" sz="2400" dirty="0"/>
              <a:t> </a:t>
            </a:r>
            <a:endParaRPr lang="en-US" sz="2400" dirty="0" smtClean="0"/>
          </a:p>
          <a:p>
            <a:r>
              <a:rPr lang="en-US" sz="2400" dirty="0"/>
              <a:t>Illuminati</a:t>
            </a:r>
            <a:r>
              <a:rPr lang="en-US" sz="2400" dirty="0" smtClean="0"/>
              <a:t> is a sign of the second coming of Jesus.</a:t>
            </a:r>
          </a:p>
          <a:p>
            <a:endParaRPr lang="en-US" sz="2400" dirty="0" smtClean="0"/>
          </a:p>
          <a:p>
            <a:r>
              <a:rPr lang="en-US" sz="2400" dirty="0" smtClean="0"/>
              <a:t> </a:t>
            </a:r>
          </a:p>
          <a:p>
            <a:r>
              <a:rPr lang="en-US" sz="2400" dirty="0"/>
              <a:t>Captain Underpants </a:t>
            </a:r>
            <a:r>
              <a:rPr lang="en-US" sz="2400" dirty="0" smtClean="0"/>
              <a:t> is associated with Scientology.</a:t>
            </a:r>
          </a:p>
          <a:p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1066800"/>
            <a:ext cx="594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POP CULTURE </a:t>
            </a:r>
            <a:r>
              <a:rPr lang="en-US" sz="2000" dirty="0" smtClean="0"/>
              <a:t>–</a:t>
            </a:r>
            <a:r>
              <a:rPr lang="en-US" sz="2000" b="1" dirty="0" smtClean="0"/>
              <a:t> NEWS &amp; POLITICS </a:t>
            </a:r>
            <a:r>
              <a:rPr lang="en-US" sz="2000" dirty="0" smtClean="0"/>
              <a:t>–</a:t>
            </a:r>
            <a:r>
              <a:rPr lang="en-US" sz="2000" b="1" dirty="0" smtClean="0"/>
              <a:t> THE </a:t>
            </a:r>
            <a:r>
              <a:rPr lang="en-US" sz="2000" b="1" dirty="0" smtClean="0"/>
              <a:t>INTERNET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19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Justify </a:t>
            </a:r>
            <a:r>
              <a:rPr lang="en-US" i="1" dirty="0" smtClean="0"/>
              <a:t>your</a:t>
            </a:r>
            <a:r>
              <a:rPr lang="en-US" dirty="0" smtClean="0"/>
              <a:t> </a:t>
            </a:r>
            <a:r>
              <a:rPr lang="en-US" sz="5400" b="1" dirty="0" smtClean="0"/>
              <a:t>answer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162</Words>
  <Application>Microsoft Office PowerPoint</Application>
  <PresentationFormat>On-screen Show (4:3)</PresentationFormat>
  <Paragraphs>46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Package</vt:lpstr>
      <vt:lpstr>Slide 1</vt:lpstr>
      <vt:lpstr>Objective?</vt:lpstr>
      <vt:lpstr>BE  the Troll.</vt:lpstr>
      <vt:lpstr>But what does that mean?</vt:lpstr>
      <vt:lpstr>Slide 5</vt:lpstr>
      <vt:lpstr>How  to be the Troll  in the game.</vt:lpstr>
      <vt:lpstr>A player will be dealt 5 answer cards.</vt:lpstr>
      <vt:lpstr>TOPICS</vt:lpstr>
      <vt:lpstr>Justify your answer.</vt:lpstr>
      <vt:lpstr>Slide 10</vt:lpstr>
      <vt:lpstr>Slide 11</vt:lpstr>
      <vt:lpstr>Slide 12</vt:lpstr>
      <vt:lpstr>GAME CEMETARY</vt:lpstr>
      <vt:lpstr>CREDITS Brigitta Blair, Josh Jennings, Josh Sarath, Jackson Dzus, Taro Omiya, Adam Mendelevitz, Noam Bergman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Brigitta</dc:creator>
  <cp:lastModifiedBy>Brigitta</cp:lastModifiedBy>
  <cp:revision>72</cp:revision>
  <dcterms:created xsi:type="dcterms:W3CDTF">2014-01-26T14:57:41Z</dcterms:created>
  <dcterms:modified xsi:type="dcterms:W3CDTF">2014-01-26T21:17:20Z</dcterms:modified>
</cp:coreProperties>
</file>