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</p:sldIdLst>
  <p:sldSz cx="12192000" cy="6858000"/>
  <p:notesSz cx="6889750" cy="1002188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AA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6F45ED-615F-4B6F-B1A1-DBB4813526A8}" v="38" dt="2019-01-26T22:38:01.7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84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lentina Zanasi" userId="f4bd170ace255104" providerId="LiveId" clId="{756F45ED-615F-4B6F-B1A1-DBB4813526A8}"/>
    <pc:docChg chg="undo custSel addSld delSld modSld">
      <pc:chgData name="Valentina Zanasi" userId="f4bd170ace255104" providerId="LiveId" clId="{756F45ED-615F-4B6F-B1A1-DBB4813526A8}" dt="2019-01-26T22:38:42.976" v="127" actId="2696"/>
      <pc:docMkLst>
        <pc:docMk/>
      </pc:docMkLst>
      <pc:sldChg chg="addSp modSp">
        <pc:chgData name="Valentina Zanasi" userId="f4bd170ace255104" providerId="LiveId" clId="{756F45ED-615F-4B6F-B1A1-DBB4813526A8}" dt="2019-01-26T22:32:58.973" v="93" actId="1076"/>
        <pc:sldMkLst>
          <pc:docMk/>
          <pc:sldMk cId="1616724534" sldId="256"/>
        </pc:sldMkLst>
        <pc:picChg chg="mod">
          <ac:chgData name="Valentina Zanasi" userId="f4bd170ace255104" providerId="LiveId" clId="{756F45ED-615F-4B6F-B1A1-DBB4813526A8}" dt="2019-01-26T22:31:37.376" v="70" actId="1076"/>
          <ac:picMkLst>
            <pc:docMk/>
            <pc:sldMk cId="1616724534" sldId="256"/>
            <ac:picMk id="5" creationId="{ACBEC2FA-70B1-4B8A-8FA8-72335C517A13}"/>
          </ac:picMkLst>
        </pc:picChg>
        <pc:picChg chg="mod">
          <ac:chgData name="Valentina Zanasi" userId="f4bd170ace255104" providerId="LiveId" clId="{756F45ED-615F-4B6F-B1A1-DBB4813526A8}" dt="2019-01-26T22:32:10.322" v="82" actId="1076"/>
          <ac:picMkLst>
            <pc:docMk/>
            <pc:sldMk cId="1616724534" sldId="256"/>
            <ac:picMk id="7" creationId="{D569466D-CD72-411D-AF1C-61E17AFA07BB}"/>
          </ac:picMkLst>
        </pc:picChg>
        <pc:picChg chg="mod">
          <ac:chgData name="Valentina Zanasi" userId="f4bd170ace255104" providerId="LiveId" clId="{756F45ED-615F-4B6F-B1A1-DBB4813526A8}" dt="2019-01-26T22:32:07.973" v="81" actId="1076"/>
          <ac:picMkLst>
            <pc:docMk/>
            <pc:sldMk cId="1616724534" sldId="256"/>
            <ac:picMk id="9" creationId="{F56D40F5-310E-4807-BE0D-0034CD64C930}"/>
          </ac:picMkLst>
        </pc:picChg>
        <pc:picChg chg="mod">
          <ac:chgData name="Valentina Zanasi" userId="f4bd170ace255104" providerId="LiveId" clId="{756F45ED-615F-4B6F-B1A1-DBB4813526A8}" dt="2019-01-26T22:30:13.866" v="58" actId="14100"/>
          <ac:picMkLst>
            <pc:docMk/>
            <pc:sldMk cId="1616724534" sldId="256"/>
            <ac:picMk id="11" creationId="{0F7475AE-65EB-4E21-88ED-DA7240EE5647}"/>
          </ac:picMkLst>
        </pc:picChg>
        <pc:picChg chg="mod">
          <ac:chgData name="Valentina Zanasi" userId="f4bd170ace255104" providerId="LiveId" clId="{756F45ED-615F-4B6F-B1A1-DBB4813526A8}" dt="2019-01-26T22:31:42.977" v="72" actId="1076"/>
          <ac:picMkLst>
            <pc:docMk/>
            <pc:sldMk cId="1616724534" sldId="256"/>
            <ac:picMk id="13" creationId="{A5FE7000-B037-4123-9EE8-065CB226F24D}"/>
          </ac:picMkLst>
        </pc:picChg>
        <pc:picChg chg="add mod">
          <ac:chgData name="Valentina Zanasi" userId="f4bd170ace255104" providerId="LiveId" clId="{756F45ED-615F-4B6F-B1A1-DBB4813526A8}" dt="2019-01-26T22:31:35.634" v="69" actId="1076"/>
          <ac:picMkLst>
            <pc:docMk/>
            <pc:sldMk cId="1616724534" sldId="256"/>
            <ac:picMk id="14" creationId="{60D1F5FB-F107-4234-B576-8316BE5522C9}"/>
          </ac:picMkLst>
        </pc:picChg>
        <pc:picChg chg="add mod ord">
          <ac:chgData name="Valentina Zanasi" userId="f4bd170ace255104" providerId="LiveId" clId="{756F45ED-615F-4B6F-B1A1-DBB4813526A8}" dt="2019-01-26T22:31:58.655" v="77" actId="167"/>
          <ac:picMkLst>
            <pc:docMk/>
            <pc:sldMk cId="1616724534" sldId="256"/>
            <ac:picMk id="15" creationId="{E7675D47-8F27-4895-BEFB-FCAFAF0EDED6}"/>
          </ac:picMkLst>
        </pc:picChg>
        <pc:picChg chg="add mod">
          <ac:chgData name="Valentina Zanasi" userId="f4bd170ace255104" providerId="LiveId" clId="{756F45ED-615F-4B6F-B1A1-DBB4813526A8}" dt="2019-01-26T22:31:49.556" v="74" actId="1076"/>
          <ac:picMkLst>
            <pc:docMk/>
            <pc:sldMk cId="1616724534" sldId="256"/>
            <ac:picMk id="16" creationId="{ECFE1F90-B0E6-45B7-8FC3-E789F0D34987}"/>
          </ac:picMkLst>
        </pc:picChg>
        <pc:picChg chg="add mod">
          <ac:chgData name="Valentina Zanasi" userId="f4bd170ace255104" providerId="LiveId" clId="{756F45ED-615F-4B6F-B1A1-DBB4813526A8}" dt="2019-01-26T22:32:02.459" v="79" actId="1076"/>
          <ac:picMkLst>
            <pc:docMk/>
            <pc:sldMk cId="1616724534" sldId="256"/>
            <ac:picMk id="17" creationId="{ACD9C5ED-665A-4386-B655-FEC4676B84F4}"/>
          </ac:picMkLst>
        </pc:picChg>
        <pc:picChg chg="add mod">
          <ac:chgData name="Valentina Zanasi" userId="f4bd170ace255104" providerId="LiveId" clId="{756F45ED-615F-4B6F-B1A1-DBB4813526A8}" dt="2019-01-26T22:31:39.980" v="71" actId="1076"/>
          <ac:picMkLst>
            <pc:docMk/>
            <pc:sldMk cId="1616724534" sldId="256"/>
            <ac:picMk id="18" creationId="{638521AA-57C1-44C0-8308-7BB366B27565}"/>
          </ac:picMkLst>
        </pc:picChg>
        <pc:picChg chg="add mod">
          <ac:chgData name="Valentina Zanasi" userId="f4bd170ace255104" providerId="LiveId" clId="{756F45ED-615F-4B6F-B1A1-DBB4813526A8}" dt="2019-01-26T22:32:29.246" v="86" actId="1076"/>
          <ac:picMkLst>
            <pc:docMk/>
            <pc:sldMk cId="1616724534" sldId="256"/>
            <ac:picMk id="19" creationId="{448A6E74-5D1C-4B84-8CA0-E4133440D2A4}"/>
          </ac:picMkLst>
        </pc:picChg>
        <pc:picChg chg="add mod">
          <ac:chgData name="Valentina Zanasi" userId="f4bd170ace255104" providerId="LiveId" clId="{756F45ED-615F-4B6F-B1A1-DBB4813526A8}" dt="2019-01-26T22:32:33.204" v="87" actId="1076"/>
          <ac:picMkLst>
            <pc:docMk/>
            <pc:sldMk cId="1616724534" sldId="256"/>
            <ac:picMk id="20" creationId="{A6A8F64B-9D2A-4CE3-B96F-0FC2B717143D}"/>
          </ac:picMkLst>
        </pc:picChg>
        <pc:picChg chg="add mod">
          <ac:chgData name="Valentina Zanasi" userId="f4bd170ace255104" providerId="LiveId" clId="{756F45ED-615F-4B6F-B1A1-DBB4813526A8}" dt="2019-01-26T22:32:44.096" v="90" actId="1076"/>
          <ac:picMkLst>
            <pc:docMk/>
            <pc:sldMk cId="1616724534" sldId="256"/>
            <ac:picMk id="21" creationId="{ABE5F3C7-D902-4BC2-B100-A9CCE3ACB9D8}"/>
          </ac:picMkLst>
        </pc:picChg>
        <pc:picChg chg="add mod">
          <ac:chgData name="Valentina Zanasi" userId="f4bd170ace255104" providerId="LiveId" clId="{756F45ED-615F-4B6F-B1A1-DBB4813526A8}" dt="2019-01-26T22:32:58.973" v="93" actId="1076"/>
          <ac:picMkLst>
            <pc:docMk/>
            <pc:sldMk cId="1616724534" sldId="256"/>
            <ac:picMk id="22" creationId="{A2ECCA7B-530C-400F-B908-F62557CCCD27}"/>
          </ac:picMkLst>
        </pc:picChg>
      </pc:sldChg>
      <pc:sldChg chg="addSp delSp modSp">
        <pc:chgData name="Valentina Zanasi" userId="f4bd170ace255104" providerId="LiveId" clId="{756F45ED-615F-4B6F-B1A1-DBB4813526A8}" dt="2019-01-26T22:34:48.155" v="120" actId="1076"/>
        <pc:sldMkLst>
          <pc:docMk/>
          <pc:sldMk cId="2083175466" sldId="257"/>
        </pc:sldMkLst>
        <pc:picChg chg="del">
          <ac:chgData name="Valentina Zanasi" userId="f4bd170ace255104" providerId="LiveId" clId="{756F45ED-615F-4B6F-B1A1-DBB4813526A8}" dt="2019-01-26T22:34:10.085" v="108" actId="478"/>
          <ac:picMkLst>
            <pc:docMk/>
            <pc:sldMk cId="2083175466" sldId="257"/>
            <ac:picMk id="3" creationId="{C006A14C-6D03-4BB0-B655-B0A312191D15}"/>
          </ac:picMkLst>
        </pc:picChg>
        <pc:picChg chg="del">
          <ac:chgData name="Valentina Zanasi" userId="f4bd170ace255104" providerId="LiveId" clId="{756F45ED-615F-4B6F-B1A1-DBB4813526A8}" dt="2019-01-26T22:34:10.085" v="108" actId="478"/>
          <ac:picMkLst>
            <pc:docMk/>
            <pc:sldMk cId="2083175466" sldId="257"/>
            <ac:picMk id="5" creationId="{BBF7744C-1524-4610-8E8D-1D43D870EB2E}"/>
          </ac:picMkLst>
        </pc:picChg>
        <pc:picChg chg="del">
          <ac:chgData name="Valentina Zanasi" userId="f4bd170ace255104" providerId="LiveId" clId="{756F45ED-615F-4B6F-B1A1-DBB4813526A8}" dt="2019-01-26T22:34:10.085" v="108" actId="478"/>
          <ac:picMkLst>
            <pc:docMk/>
            <pc:sldMk cId="2083175466" sldId="257"/>
            <ac:picMk id="7" creationId="{ACC8661B-ACBD-4CE6-B502-18FFC144AC44}"/>
          </ac:picMkLst>
        </pc:picChg>
        <pc:picChg chg="del">
          <ac:chgData name="Valentina Zanasi" userId="f4bd170ace255104" providerId="LiveId" clId="{756F45ED-615F-4B6F-B1A1-DBB4813526A8}" dt="2019-01-26T22:34:10.085" v="108" actId="478"/>
          <ac:picMkLst>
            <pc:docMk/>
            <pc:sldMk cId="2083175466" sldId="257"/>
            <ac:picMk id="9" creationId="{53711457-951F-4F8F-8567-F27192D40AA3}"/>
          </ac:picMkLst>
        </pc:picChg>
        <pc:picChg chg="del">
          <ac:chgData name="Valentina Zanasi" userId="f4bd170ace255104" providerId="LiveId" clId="{756F45ED-615F-4B6F-B1A1-DBB4813526A8}" dt="2019-01-26T22:34:10.085" v="108" actId="478"/>
          <ac:picMkLst>
            <pc:docMk/>
            <pc:sldMk cId="2083175466" sldId="257"/>
            <ac:picMk id="11" creationId="{24D35017-396D-4289-BD59-232943DC28B5}"/>
          </ac:picMkLst>
        </pc:picChg>
        <pc:picChg chg="add del mod">
          <ac:chgData name="Valentina Zanasi" userId="f4bd170ace255104" providerId="LiveId" clId="{756F45ED-615F-4B6F-B1A1-DBB4813526A8}" dt="2019-01-26T22:29:39.329" v="51" actId="478"/>
          <ac:picMkLst>
            <pc:docMk/>
            <pc:sldMk cId="2083175466" sldId="257"/>
            <ac:picMk id="12" creationId="{A6AF45B9-4FD9-466F-99C4-0689F3914E3D}"/>
          </ac:picMkLst>
        </pc:picChg>
        <pc:picChg chg="add mod">
          <ac:chgData name="Valentina Zanasi" userId="f4bd170ace255104" providerId="LiveId" clId="{756F45ED-615F-4B6F-B1A1-DBB4813526A8}" dt="2019-01-26T22:34:46.003" v="119" actId="1076"/>
          <ac:picMkLst>
            <pc:docMk/>
            <pc:sldMk cId="2083175466" sldId="257"/>
            <ac:picMk id="13" creationId="{8E0C6300-9F7E-456D-A329-C7B0BA2DEBE3}"/>
          </ac:picMkLst>
        </pc:picChg>
        <pc:picChg chg="add mod">
          <ac:chgData name="Valentina Zanasi" userId="f4bd170ace255104" providerId="LiveId" clId="{756F45ED-615F-4B6F-B1A1-DBB4813526A8}" dt="2019-01-26T22:34:48.155" v="120" actId="1076"/>
          <ac:picMkLst>
            <pc:docMk/>
            <pc:sldMk cId="2083175466" sldId="257"/>
            <ac:picMk id="14" creationId="{B074AB0C-900C-4E8A-9863-BFFDDA2B0905}"/>
          </ac:picMkLst>
        </pc:picChg>
        <pc:picChg chg="add mod">
          <ac:chgData name="Valentina Zanasi" userId="f4bd170ace255104" providerId="LiveId" clId="{756F45ED-615F-4B6F-B1A1-DBB4813526A8}" dt="2019-01-26T22:34:46.003" v="119" actId="1076"/>
          <ac:picMkLst>
            <pc:docMk/>
            <pc:sldMk cId="2083175466" sldId="257"/>
            <ac:picMk id="15" creationId="{CEEDA140-40E2-4857-9B58-624A0104EADA}"/>
          </ac:picMkLst>
        </pc:picChg>
      </pc:sldChg>
      <pc:sldChg chg="addSp delSp modSp del">
        <pc:chgData name="Valentina Zanasi" userId="f4bd170ace255104" providerId="LiveId" clId="{756F45ED-615F-4B6F-B1A1-DBB4813526A8}" dt="2019-01-26T22:32:15.694" v="83" actId="2696"/>
        <pc:sldMkLst>
          <pc:docMk/>
          <pc:sldMk cId="2040394982" sldId="258"/>
        </pc:sldMkLst>
        <pc:picChg chg="mod">
          <ac:chgData name="Valentina Zanasi" userId="f4bd170ace255104" providerId="LiveId" clId="{756F45ED-615F-4B6F-B1A1-DBB4813526A8}" dt="2019-01-26T22:29:52.982" v="54" actId="1076"/>
          <ac:picMkLst>
            <pc:docMk/>
            <pc:sldMk cId="2040394982" sldId="258"/>
            <ac:picMk id="5" creationId="{D08B9835-E285-4520-B7D1-7D2A80613DEB}"/>
          </ac:picMkLst>
        </pc:picChg>
        <pc:picChg chg="mod">
          <ac:chgData name="Valentina Zanasi" userId="f4bd170ace255104" providerId="LiveId" clId="{756F45ED-615F-4B6F-B1A1-DBB4813526A8}" dt="2019-01-26T22:29:49.673" v="52" actId="1076"/>
          <ac:picMkLst>
            <pc:docMk/>
            <pc:sldMk cId="2040394982" sldId="258"/>
            <ac:picMk id="7" creationId="{6CA9A753-AE5B-475B-8D86-8A1E55AF6ECC}"/>
          </ac:picMkLst>
        </pc:picChg>
        <pc:picChg chg="mod">
          <ac:chgData name="Valentina Zanasi" userId="f4bd170ace255104" providerId="LiveId" clId="{756F45ED-615F-4B6F-B1A1-DBB4813526A8}" dt="2019-01-26T22:29:55.492" v="55" actId="1076"/>
          <ac:picMkLst>
            <pc:docMk/>
            <pc:sldMk cId="2040394982" sldId="258"/>
            <ac:picMk id="9" creationId="{55B28B27-0501-4F23-8CE0-2AA90BA2B727}"/>
          </ac:picMkLst>
        </pc:picChg>
        <pc:picChg chg="mod">
          <ac:chgData name="Valentina Zanasi" userId="f4bd170ace255104" providerId="LiveId" clId="{756F45ED-615F-4B6F-B1A1-DBB4813526A8}" dt="2019-01-26T22:29:57.880" v="56" actId="1076"/>
          <ac:picMkLst>
            <pc:docMk/>
            <pc:sldMk cId="2040394982" sldId="258"/>
            <ac:picMk id="11" creationId="{0D488B15-5BA0-47BB-8354-232D8FF8E746}"/>
          </ac:picMkLst>
        </pc:picChg>
        <pc:picChg chg="mod">
          <ac:chgData name="Valentina Zanasi" userId="f4bd170ace255104" providerId="LiveId" clId="{756F45ED-615F-4B6F-B1A1-DBB4813526A8}" dt="2019-01-26T22:29:51.525" v="53" actId="1076"/>
          <ac:picMkLst>
            <pc:docMk/>
            <pc:sldMk cId="2040394982" sldId="258"/>
            <ac:picMk id="13" creationId="{42DD049C-0B48-4D8D-8DC7-D8412CF515E5}"/>
          </ac:picMkLst>
        </pc:picChg>
        <pc:picChg chg="add del mod">
          <ac:chgData name="Valentina Zanasi" userId="f4bd170ace255104" providerId="LiveId" clId="{756F45ED-615F-4B6F-B1A1-DBB4813526A8}" dt="2019-01-26T22:28:25.542" v="44"/>
          <ac:picMkLst>
            <pc:docMk/>
            <pc:sldMk cId="2040394982" sldId="258"/>
            <ac:picMk id="14" creationId="{5233ED71-42C8-4754-BDB4-52426D991B53}"/>
          </ac:picMkLst>
        </pc:picChg>
      </pc:sldChg>
      <pc:sldChg chg="addSp delSp modSp">
        <pc:chgData name="Valentina Zanasi" userId="f4bd170ace255104" providerId="LiveId" clId="{756F45ED-615F-4B6F-B1A1-DBB4813526A8}" dt="2019-01-26T22:34:05.264" v="107" actId="1076"/>
        <pc:sldMkLst>
          <pc:docMk/>
          <pc:sldMk cId="1953342686" sldId="259"/>
        </pc:sldMkLst>
        <pc:spChg chg="mod">
          <ac:chgData name="Valentina Zanasi" userId="f4bd170ace255104" providerId="LiveId" clId="{756F45ED-615F-4B6F-B1A1-DBB4813526A8}" dt="2019-01-26T22:30:35.178" v="63" actId="14100"/>
          <ac:spMkLst>
            <pc:docMk/>
            <pc:sldMk cId="1953342686" sldId="259"/>
            <ac:spMk id="22" creationId="{8F44447B-621E-40A4-8D12-BACC4B89DB0E}"/>
          </ac:spMkLst>
        </pc:spChg>
        <pc:picChg chg="del">
          <ac:chgData name="Valentina Zanasi" userId="f4bd170ace255104" providerId="LiveId" clId="{756F45ED-615F-4B6F-B1A1-DBB4813526A8}" dt="2019-01-26T22:32:22.861" v="84"/>
          <ac:picMkLst>
            <pc:docMk/>
            <pc:sldMk cId="1953342686" sldId="259"/>
            <ac:picMk id="3" creationId="{95949C2D-BF9A-4407-90C6-9B1E5892365A}"/>
          </ac:picMkLst>
        </pc:picChg>
        <pc:picChg chg="mod">
          <ac:chgData name="Valentina Zanasi" userId="f4bd170ace255104" providerId="LiveId" clId="{756F45ED-615F-4B6F-B1A1-DBB4813526A8}" dt="2019-01-26T22:34:02.960" v="106" actId="1076"/>
          <ac:picMkLst>
            <pc:docMk/>
            <pc:sldMk cId="1953342686" sldId="259"/>
            <ac:picMk id="5" creationId="{DD93652C-6012-4C7C-BE58-6793AEBFFAFF}"/>
          </ac:picMkLst>
        </pc:picChg>
        <pc:picChg chg="del">
          <ac:chgData name="Valentina Zanasi" userId="f4bd170ace255104" providerId="LiveId" clId="{756F45ED-615F-4B6F-B1A1-DBB4813526A8}" dt="2019-01-26T22:32:38.543" v="88"/>
          <ac:picMkLst>
            <pc:docMk/>
            <pc:sldMk cId="1953342686" sldId="259"/>
            <ac:picMk id="7" creationId="{4E77C5E7-0303-4DC3-B9D2-51D12B7B5A80}"/>
          </ac:picMkLst>
        </pc:picChg>
        <pc:picChg chg="mod">
          <ac:chgData name="Valentina Zanasi" userId="f4bd170ace255104" providerId="LiveId" clId="{756F45ED-615F-4B6F-B1A1-DBB4813526A8}" dt="2019-01-26T22:30:26.719" v="61" actId="14100"/>
          <ac:picMkLst>
            <pc:docMk/>
            <pc:sldMk cId="1953342686" sldId="259"/>
            <ac:picMk id="9" creationId="{F77A0F7D-2765-4E7E-8895-2CC0459AF92A}"/>
          </ac:picMkLst>
        </pc:picChg>
        <pc:picChg chg="mod">
          <ac:chgData name="Valentina Zanasi" userId="f4bd170ace255104" providerId="LiveId" clId="{756F45ED-615F-4B6F-B1A1-DBB4813526A8}" dt="2019-01-26T22:33:09.802" v="95" actId="1076"/>
          <ac:picMkLst>
            <pc:docMk/>
            <pc:sldMk cId="1953342686" sldId="259"/>
            <ac:picMk id="11" creationId="{89D54CBE-B0B0-4D9B-907C-F67483DE0500}"/>
          </ac:picMkLst>
        </pc:picChg>
        <pc:picChg chg="del">
          <ac:chgData name="Valentina Zanasi" userId="f4bd170ace255104" providerId="LiveId" clId="{756F45ED-615F-4B6F-B1A1-DBB4813526A8}" dt="2019-01-26T22:32:22.861" v="84"/>
          <ac:picMkLst>
            <pc:docMk/>
            <pc:sldMk cId="1953342686" sldId="259"/>
            <ac:picMk id="13" creationId="{654111A1-A759-441E-9E32-80FBD4A6C982}"/>
          </ac:picMkLst>
        </pc:picChg>
        <pc:picChg chg="del">
          <ac:chgData name="Valentina Zanasi" userId="f4bd170ace255104" providerId="LiveId" clId="{756F45ED-615F-4B6F-B1A1-DBB4813526A8}" dt="2019-01-26T22:32:51.183" v="91"/>
          <ac:picMkLst>
            <pc:docMk/>
            <pc:sldMk cId="1953342686" sldId="259"/>
            <ac:picMk id="15" creationId="{D99D0A6D-6295-4571-986C-026C9015636B}"/>
          </ac:picMkLst>
        </pc:picChg>
        <pc:picChg chg="mod">
          <ac:chgData name="Valentina Zanasi" userId="f4bd170ace255104" providerId="LiveId" clId="{756F45ED-615F-4B6F-B1A1-DBB4813526A8}" dt="2019-01-26T22:34:05.264" v="107" actId="1076"/>
          <ac:picMkLst>
            <pc:docMk/>
            <pc:sldMk cId="1953342686" sldId="259"/>
            <ac:picMk id="17" creationId="{40DB2AF5-9DC3-4B87-96C6-1CE85C701CB6}"/>
          </ac:picMkLst>
        </pc:picChg>
        <pc:picChg chg="mod">
          <ac:chgData name="Valentina Zanasi" userId="f4bd170ace255104" providerId="LiveId" clId="{756F45ED-615F-4B6F-B1A1-DBB4813526A8}" dt="2019-01-26T22:33:06.061" v="94" actId="1076"/>
          <ac:picMkLst>
            <pc:docMk/>
            <pc:sldMk cId="1953342686" sldId="259"/>
            <ac:picMk id="19" creationId="{BADA7407-5BA6-4A42-9E87-67E5812D22E0}"/>
          </ac:picMkLst>
        </pc:picChg>
        <pc:picChg chg="mod">
          <ac:chgData name="Valentina Zanasi" userId="f4bd170ace255104" providerId="LiveId" clId="{756F45ED-615F-4B6F-B1A1-DBB4813526A8}" dt="2019-01-26T22:30:29.880" v="62" actId="14100"/>
          <ac:picMkLst>
            <pc:docMk/>
            <pc:sldMk cId="1953342686" sldId="259"/>
            <ac:picMk id="21" creationId="{25CBD14A-A363-4BE8-A1F6-8CB929ACFF2A}"/>
          </ac:picMkLst>
        </pc:picChg>
        <pc:picChg chg="add mod">
          <ac:chgData name="Valentina Zanasi" userId="f4bd170ace255104" providerId="LiveId" clId="{756F45ED-615F-4B6F-B1A1-DBB4813526A8}" dt="2019-01-26T22:34:00.484" v="105" actId="1076"/>
          <ac:picMkLst>
            <pc:docMk/>
            <pc:sldMk cId="1953342686" sldId="259"/>
            <ac:picMk id="23" creationId="{AFE148DC-7F71-4C85-B9C1-86093BA55995}"/>
          </ac:picMkLst>
        </pc:picChg>
      </pc:sldChg>
      <pc:sldChg chg="addSp modSp add del">
        <pc:chgData name="Valentina Zanasi" userId="f4bd170ace255104" providerId="LiveId" clId="{756F45ED-615F-4B6F-B1A1-DBB4813526A8}" dt="2019-01-26T22:21:15.229" v="10" actId="2696"/>
        <pc:sldMkLst>
          <pc:docMk/>
          <pc:sldMk cId="2872080587" sldId="260"/>
        </pc:sldMkLst>
        <pc:picChg chg="add mod">
          <ac:chgData name="Valentina Zanasi" userId="f4bd170ace255104" providerId="LiveId" clId="{756F45ED-615F-4B6F-B1A1-DBB4813526A8}" dt="2019-01-26T22:20:14.787" v="1"/>
          <ac:picMkLst>
            <pc:docMk/>
            <pc:sldMk cId="2872080587" sldId="260"/>
            <ac:picMk id="3" creationId="{13460F0B-E3BE-48CF-9E5D-32AE5E19A356}"/>
          </ac:picMkLst>
        </pc:picChg>
        <pc:picChg chg="add mod">
          <ac:chgData name="Valentina Zanasi" userId="f4bd170ace255104" providerId="LiveId" clId="{756F45ED-615F-4B6F-B1A1-DBB4813526A8}" dt="2019-01-26T22:20:19.576" v="2"/>
          <ac:picMkLst>
            <pc:docMk/>
            <pc:sldMk cId="2872080587" sldId="260"/>
            <ac:picMk id="5" creationId="{B75F7E96-F454-43DB-B58C-AF93F6D002A7}"/>
          </ac:picMkLst>
        </pc:picChg>
        <pc:picChg chg="add mod">
          <ac:chgData name="Valentina Zanasi" userId="f4bd170ace255104" providerId="LiveId" clId="{756F45ED-615F-4B6F-B1A1-DBB4813526A8}" dt="2019-01-26T22:20:24.806" v="3"/>
          <ac:picMkLst>
            <pc:docMk/>
            <pc:sldMk cId="2872080587" sldId="260"/>
            <ac:picMk id="7" creationId="{C646F7FD-9EB3-4A7F-AA4C-986D2F04A6AE}"/>
          </ac:picMkLst>
        </pc:picChg>
        <pc:picChg chg="add mod">
          <ac:chgData name="Valentina Zanasi" userId="f4bd170ace255104" providerId="LiveId" clId="{756F45ED-615F-4B6F-B1A1-DBB4813526A8}" dt="2019-01-26T22:20:29.602" v="4"/>
          <ac:picMkLst>
            <pc:docMk/>
            <pc:sldMk cId="2872080587" sldId="260"/>
            <ac:picMk id="9" creationId="{50883F88-EE71-4F2F-8CF9-3988D6147AEA}"/>
          </ac:picMkLst>
        </pc:picChg>
      </pc:sldChg>
      <pc:sldChg chg="addSp delSp modSp add del">
        <pc:chgData name="Valentina Zanasi" userId="f4bd170ace255104" providerId="LiveId" clId="{756F45ED-615F-4B6F-B1A1-DBB4813526A8}" dt="2019-01-26T22:38:42.976" v="127" actId="2696"/>
        <pc:sldMkLst>
          <pc:docMk/>
          <pc:sldMk cId="3171233166" sldId="260"/>
        </pc:sldMkLst>
        <pc:picChg chg="add del mod">
          <ac:chgData name="Valentina Zanasi" userId="f4bd170ace255104" providerId="LiveId" clId="{756F45ED-615F-4B6F-B1A1-DBB4813526A8}" dt="2019-01-26T22:38:40.384" v="125" actId="478"/>
          <ac:picMkLst>
            <pc:docMk/>
            <pc:sldMk cId="3171233166" sldId="260"/>
            <ac:picMk id="3" creationId="{9146BD68-760D-4D9F-AB2A-B2B6540972DD}"/>
          </ac:picMkLst>
        </pc:picChg>
        <pc:picChg chg="add del mod">
          <ac:chgData name="Valentina Zanasi" userId="f4bd170ace255104" providerId="LiveId" clId="{756F45ED-615F-4B6F-B1A1-DBB4813526A8}" dt="2019-01-26T22:38:41.472" v="126" actId="478"/>
          <ac:picMkLst>
            <pc:docMk/>
            <pc:sldMk cId="3171233166" sldId="260"/>
            <ac:picMk id="5" creationId="{6B493D8F-33D2-4C69-8449-7B26700B0DB0}"/>
          </ac:picMkLst>
        </pc:picChg>
      </pc:sldChg>
      <pc:sldChg chg="addSp delSp modSp add del">
        <pc:chgData name="Valentina Zanasi" userId="f4bd170ace255104" providerId="LiveId" clId="{756F45ED-615F-4B6F-B1A1-DBB4813526A8}" dt="2019-01-26T22:24:53.344" v="36" actId="2696"/>
        <pc:sldMkLst>
          <pc:docMk/>
          <pc:sldMk cId="2195774626" sldId="261"/>
        </pc:sldMkLst>
        <pc:picChg chg="add mod">
          <ac:chgData name="Valentina Zanasi" userId="f4bd170ace255104" providerId="LiveId" clId="{756F45ED-615F-4B6F-B1A1-DBB4813526A8}" dt="2019-01-26T22:20:46.843" v="6"/>
          <ac:picMkLst>
            <pc:docMk/>
            <pc:sldMk cId="2195774626" sldId="261"/>
            <ac:picMk id="3" creationId="{AD71DEC4-6F8E-48CB-B85C-8FEB9220DA68}"/>
          </ac:picMkLst>
        </pc:picChg>
        <pc:picChg chg="add del mod">
          <ac:chgData name="Valentina Zanasi" userId="f4bd170ace255104" providerId="LiveId" clId="{756F45ED-615F-4B6F-B1A1-DBB4813526A8}" dt="2019-01-26T22:21:35.782" v="17"/>
          <ac:picMkLst>
            <pc:docMk/>
            <pc:sldMk cId="2195774626" sldId="261"/>
            <ac:picMk id="5" creationId="{D66AF83C-7A0A-4EAD-AC76-641F801112D5}"/>
          </ac:picMkLst>
        </pc:picChg>
        <pc:picChg chg="add del mod">
          <ac:chgData name="Valentina Zanasi" userId="f4bd170ace255104" providerId="LiveId" clId="{756F45ED-615F-4B6F-B1A1-DBB4813526A8}" dt="2019-01-26T22:21:27.993" v="14"/>
          <ac:picMkLst>
            <pc:docMk/>
            <pc:sldMk cId="2195774626" sldId="261"/>
            <ac:picMk id="7" creationId="{7C7B901C-61AC-4090-B356-4FB8B35CB240}"/>
          </ac:picMkLst>
        </pc:picChg>
        <pc:picChg chg="add del mod">
          <ac:chgData name="Valentina Zanasi" userId="f4bd170ace255104" providerId="LiveId" clId="{756F45ED-615F-4B6F-B1A1-DBB4813526A8}" dt="2019-01-26T22:21:18.583" v="11"/>
          <ac:picMkLst>
            <pc:docMk/>
            <pc:sldMk cId="2195774626" sldId="261"/>
            <ac:picMk id="9" creationId="{2D66BDC0-43D2-4664-BC06-F11068162F9E}"/>
          </ac:picMkLst>
        </pc:picChg>
      </pc:sldChg>
      <pc:sldChg chg="addSp add del">
        <pc:chgData name="Valentina Zanasi" userId="f4bd170ace255104" providerId="LiveId" clId="{756F45ED-615F-4B6F-B1A1-DBB4813526A8}" dt="2019-01-26T22:24:56.667" v="37" actId="2696"/>
        <pc:sldMkLst>
          <pc:docMk/>
          <pc:sldMk cId="3926353808" sldId="262"/>
        </pc:sldMkLst>
        <pc:picChg chg="add">
          <ac:chgData name="Valentina Zanasi" userId="f4bd170ace255104" providerId="LiveId" clId="{756F45ED-615F-4B6F-B1A1-DBB4813526A8}" dt="2019-01-26T22:21:20.501" v="12"/>
          <ac:picMkLst>
            <pc:docMk/>
            <pc:sldMk cId="3926353808" sldId="262"/>
            <ac:picMk id="2" creationId="{10F5582B-EBC7-4C05-81D3-2E3FC4FB1AAE}"/>
          </ac:picMkLst>
        </pc:picChg>
      </pc:sldChg>
      <pc:sldChg chg="addSp delSp modSp add del">
        <pc:chgData name="Valentina Zanasi" userId="f4bd170ace255104" providerId="LiveId" clId="{756F45ED-615F-4B6F-B1A1-DBB4813526A8}" dt="2019-01-26T22:34:31.428" v="115" actId="2696"/>
        <pc:sldMkLst>
          <pc:docMk/>
          <pc:sldMk cId="3388406443" sldId="263"/>
        </pc:sldMkLst>
        <pc:picChg chg="add del mod">
          <ac:chgData name="Valentina Zanasi" userId="f4bd170ace255104" providerId="LiveId" clId="{756F45ED-615F-4B6F-B1A1-DBB4813526A8}" dt="2019-01-26T22:34:28.770" v="113"/>
          <ac:picMkLst>
            <pc:docMk/>
            <pc:sldMk cId="3388406443" sldId="263"/>
            <ac:picMk id="2" creationId="{E3F64548-0CC2-4E7F-845C-C0FFCEB70CC9}"/>
          </ac:picMkLst>
        </pc:picChg>
        <pc:picChg chg="add del mod">
          <ac:chgData name="Valentina Zanasi" userId="f4bd170ace255104" providerId="LiveId" clId="{756F45ED-615F-4B6F-B1A1-DBB4813526A8}" dt="2019-01-26T22:34:28.770" v="113"/>
          <ac:picMkLst>
            <pc:docMk/>
            <pc:sldMk cId="3388406443" sldId="263"/>
            <ac:picMk id="3" creationId="{0AE6D055-1A9D-45AA-B35C-475BBFE7F43C}"/>
          </ac:picMkLst>
        </pc:picChg>
      </pc:sldChg>
      <pc:sldChg chg="addSp add del">
        <pc:chgData name="Valentina Zanasi" userId="f4bd170ace255104" providerId="LiveId" clId="{756F45ED-615F-4B6F-B1A1-DBB4813526A8}" dt="2019-01-26T22:25:45.625" v="38" actId="2696"/>
        <pc:sldMkLst>
          <pc:docMk/>
          <pc:sldMk cId="203416558" sldId="264"/>
        </pc:sldMkLst>
        <pc:picChg chg="add">
          <ac:chgData name="Valentina Zanasi" userId="f4bd170ace255104" providerId="LiveId" clId="{756F45ED-615F-4B6F-B1A1-DBB4813526A8}" dt="2019-01-26T22:21:37.163" v="18"/>
          <ac:picMkLst>
            <pc:docMk/>
            <pc:sldMk cId="203416558" sldId="264"/>
            <ac:picMk id="2" creationId="{49C053C1-FDCC-47DD-8C46-55539F30F8E7}"/>
          </ac:picMkLst>
        </pc:picChg>
      </pc:sldChg>
      <pc:sldChg chg="addSp delSp modSp add del">
        <pc:chgData name="Valentina Zanasi" userId="f4bd170ace255104" providerId="LiveId" clId="{756F45ED-615F-4B6F-B1A1-DBB4813526A8}" dt="2019-01-26T22:34:16.187" v="111" actId="2696"/>
        <pc:sldMkLst>
          <pc:docMk/>
          <pc:sldMk cId="3045027025" sldId="265"/>
        </pc:sldMkLst>
        <pc:picChg chg="del mod">
          <ac:chgData name="Valentina Zanasi" userId="f4bd170ace255104" providerId="LiveId" clId="{756F45ED-615F-4B6F-B1A1-DBB4813526A8}" dt="2019-01-26T22:33:12.133" v="96"/>
          <ac:picMkLst>
            <pc:docMk/>
            <pc:sldMk cId="3045027025" sldId="265"/>
            <ac:picMk id="3" creationId="{AD71DEC4-6F8E-48CB-B85C-8FEB9220DA68}"/>
          </ac:picMkLst>
        </pc:picChg>
        <pc:picChg chg="add del mod">
          <ac:chgData name="Valentina Zanasi" userId="f4bd170ace255104" providerId="LiveId" clId="{756F45ED-615F-4B6F-B1A1-DBB4813526A8}" dt="2019-01-26T22:34:12.703" v="109"/>
          <ac:picMkLst>
            <pc:docMk/>
            <pc:sldMk cId="3045027025" sldId="265"/>
            <ac:picMk id="4" creationId="{2FDCAB3A-4E72-4B90-A263-28FC1EDC1B3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A7D6D6-3363-45A5-B311-AF260B18D1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3763998-3C7B-48B8-A792-E756948033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C65FA8B-47BA-4733-B9B5-266179385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EC544CB-9179-45F7-B166-BAD114149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513E123-8FAC-4B33-B474-47FD4EB6C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5560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F1A06C-73B7-4A1F-BB35-960819EE4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D7082E4-06F6-4926-B26C-6946AB1805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29594C6-DFE5-4571-AF87-8327B5AAA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5ED2774-BCE0-4421-AA76-3CEA2C5BF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B91DE21-31A7-46E6-A5E3-F7CAF6E9E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8107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2D6001DE-19A3-40C2-AF77-E43A776DED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917D86F-156D-4B92-88EE-A8E3493C0C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C723A03-8F77-4692-A751-395421B23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EC1B2C-6B3A-4343-9EA0-84BAF8994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3131A33-9432-4D09-A31F-9FB965ED0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5810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39957E-A03C-4070-B0B4-522A65080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4CD630F-3D05-4208-8823-781C52F700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4D260A9-B93C-4BB3-B8A8-07EBDC061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7BE29F6-7649-4617-BEF7-D428E233A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B802E52-35EA-47B7-9CE1-A1F77B3EA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5372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BC6481-245C-4214-9907-FA09495A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CBA227D-B54D-42FA-87CC-3C73E186C1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CC63FA-E8ED-438E-A2DD-D92175098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B3294B5-F183-4B28-A9BA-BD5C60B2A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CFE8F4-839E-443C-8FFF-623F25037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5525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2783375-6415-49EF-A61C-D097BAE9D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D26892F-C8E7-4F0D-8343-3967346C3B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36FCF01-8479-44E1-A4C4-187A77CE4A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831D4B1-FC14-460B-85AE-B90273411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9F52188-3F0E-4DCF-9F4A-943212FDB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6DCE411-FC28-4B14-B9F6-1F6D28D6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631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BF5CEE-99E9-4492-B56F-CBBB031C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27D1636-B757-4DB2-9FAF-C98AF05E9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037E2F3-EE87-4779-AF24-40CC26E6F1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7D02366-64D5-416B-AD9F-408FD6DBA2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9725DBB-B7DE-4928-A9DD-9B8A77004D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96A1B2B2-F402-4961-A67B-B9610B1F6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2EAA66CD-8317-4329-B441-58A3DEA9E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8F00354B-4492-4F06-B3D4-4B9C1D910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5014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FB30AE-5725-4505-BE44-58A6EE1C0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38B539D-7AAF-4482-974A-44268A867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734FC9A-53FC-41DF-94B3-B452AE58B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4EA480F-3EFC-4411-BCC1-798AC687D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8253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DCC8108-0A05-4038-85A3-7A9FCB9D9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BA781CD-29E6-4EB6-88F8-C0225D7C4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9EDE402-1032-4F83-AA7A-AF3BC6448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7222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8A5967-4871-4FD9-A963-5697CE703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C00939C-D920-4347-AB65-CBD42E021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C7065D1-C921-4267-B22C-EFE5E60F65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5358CE9-026F-4BBC-8DE9-6A1810516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2F21B50-7935-4D48-8813-6BD337FE6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6E04AE2-7D4F-4376-87BE-48D3149B8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3535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071534C-B4E4-4637-9F10-23610E4A6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B7CC07E-FA2F-4F5A-B366-FD166121D6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96A9D7B-9407-46B5-92A9-250232161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6F7588C-6358-47CD-BE4E-1865573A0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9E836BC-155E-42F9-AC47-771BDCCCE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5E4C931-F01F-45F1-992B-8F98183D1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1970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44B98A1-3C84-41F3-B37F-16C170654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559A2B7-FB79-4E97-B07A-D2215830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F5CE94D-90A2-48E5-8E62-C7DD722F2B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0C2CB-5133-4203-BB74-849DD5D1A0F3}" type="datetimeFigureOut">
              <a:rPr lang="it-IT" smtClean="0"/>
              <a:t>26/01/2019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C491001-61D6-4200-ABC5-D5DAB5BB1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749E89B-BE8D-47A4-B510-E2EA4D96B6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CA593-4AE8-4BB5-9114-38FB3465D80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196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E7675D47-8F27-4895-BEFB-FCAFAF0EDE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100" y="3824547"/>
            <a:ext cx="2164769" cy="1440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CBEC2FA-70B1-4B8A-8FA8-72335C517A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839" y="2183063"/>
            <a:ext cx="2164769" cy="14400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569466D-CD72-411D-AF1C-61E17AFA07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984" y="3771694"/>
            <a:ext cx="2164769" cy="1440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56D40F5-310E-4807-BE0D-0034CD64C9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623" y="5624900"/>
            <a:ext cx="2899199" cy="7200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0F7475AE-65EB-4E21-88ED-DA7240EE56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920" y="637146"/>
            <a:ext cx="2164769" cy="14400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A5FE7000-B037-4123-9EE8-065CB226F2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013" y="625139"/>
            <a:ext cx="1440000" cy="1440000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60D1F5FB-F107-4234-B576-8316BE5522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840" y="658085"/>
            <a:ext cx="2164769" cy="1440000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ECFE1F90-B0E6-45B7-8FC3-E789F0D349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756" y="2129914"/>
            <a:ext cx="1440000" cy="144000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ACD9C5ED-665A-4386-B655-FEC4676B84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170" y="5624900"/>
            <a:ext cx="2899199" cy="720000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638521AA-57C1-44C0-8308-7BB366B2756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194" y="2183063"/>
            <a:ext cx="2164769" cy="1440000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48A6E74-5D1C-4B84-8CA0-E4133440D2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088" y="3739922"/>
            <a:ext cx="1449603" cy="720000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A6A8F64B-9D2A-4CE3-B96F-0FC2B717143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087" y="4576781"/>
            <a:ext cx="1449603" cy="720000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ABE5F3C7-D902-4BC2-B100-A9CCE3ACB9D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13" y="4674036"/>
            <a:ext cx="720000" cy="720000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A2ECCA7B-530C-400F-B908-F62557CCCD2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913" y="3706976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724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DD93652C-6012-4C7C-BE58-6793AEBFF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577" y="5279260"/>
            <a:ext cx="1449600" cy="720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77A0F7D-2765-4E7E-8895-2CC0459AF9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443" y="1625840"/>
            <a:ext cx="1440000" cy="14400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9D54CBE-B0B0-4D9B-907C-F67483DE05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552" y="1625840"/>
            <a:ext cx="720000" cy="72000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40DB2AF5-9DC3-4B87-96C6-1CE85C701C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660" y="5279260"/>
            <a:ext cx="720000" cy="720000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BADA7407-5BA6-4A42-9E87-67E5812D22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840" y="3167595"/>
            <a:ext cx="1449603" cy="720000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25CBD14A-A363-4BE8-A1F6-8CB929ACFF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011" y="3989350"/>
            <a:ext cx="1440000" cy="1440000"/>
          </a:xfrm>
          <a:prstGeom prst="rect">
            <a:avLst/>
          </a:prstGeom>
        </p:spPr>
      </p:pic>
      <p:sp>
        <p:nvSpPr>
          <p:cNvPr id="22" name="Rettangolo 21">
            <a:extLst>
              <a:ext uri="{FF2B5EF4-FFF2-40B4-BE49-F238E27FC236}">
                <a16:creationId xmlns:a16="http://schemas.microsoft.com/office/drawing/2014/main" id="{8F44447B-621E-40A4-8D12-BACC4B89DB0E}"/>
              </a:ext>
            </a:extLst>
          </p:cNvPr>
          <p:cNvSpPr/>
          <p:nvPr/>
        </p:nvSpPr>
        <p:spPr>
          <a:xfrm>
            <a:off x="7401103" y="3989350"/>
            <a:ext cx="1413340" cy="1440000"/>
          </a:xfrm>
          <a:prstGeom prst="rect">
            <a:avLst/>
          </a:prstGeom>
          <a:noFill/>
          <a:ln w="57150">
            <a:solidFill>
              <a:srgbClr val="E8A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AFE148DC-7F71-4C85-B9C1-86093BA559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552" y="2441337"/>
            <a:ext cx="3600000" cy="263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342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8E0C6300-9F7E-456D-A329-C7B0BA2DE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188" y="3557311"/>
            <a:ext cx="3600000" cy="2639052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B074AB0C-900C-4E8A-9863-BFFDDA2B0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188" y="789948"/>
            <a:ext cx="3600000" cy="2639052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CEEDA140-40E2-4857-9B58-624A0104EA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188" y="3557311"/>
            <a:ext cx="3600000" cy="263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1754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Valentina Zanasi</dc:creator>
  <cp:lastModifiedBy>Valentina Zanasi</cp:lastModifiedBy>
  <cp:revision>2</cp:revision>
  <cp:lastPrinted>2019-01-26T22:35:26Z</cp:lastPrinted>
  <dcterms:created xsi:type="dcterms:W3CDTF">2019-01-26T21:04:12Z</dcterms:created>
  <dcterms:modified xsi:type="dcterms:W3CDTF">2019-01-26T22:38:44Z</dcterms:modified>
</cp:coreProperties>
</file>