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Lst>
  <p:sldSz cy="5143500" cx="9144000"/>
  <p:notesSz cx="6858000" cy="9144000"/>
  <p:embeddedFontLst>
    <p:embeddedFont>
      <p:font typeface="Sue Ellen Francisco"/>
      <p:regular r:id="rId36"/>
    </p:embeddedFont>
    <p:embeddedFont>
      <p:font typeface="Proxima Nova"/>
      <p:regular r:id="rId37"/>
      <p:bold r:id="rId38"/>
      <p:italic r:id="rId39"/>
      <p:boldItalic r:id="rId40"/>
    </p:embeddedFont>
    <p:embeddedFont>
      <p:font typeface="Roboto Medium"/>
      <p:regular r:id="rId41"/>
      <p:bold r:id="rId42"/>
      <p:italic r:id="rId43"/>
      <p:boldItalic r:id="rId44"/>
    </p:embeddedFont>
    <p:embeddedFont>
      <p:font typeface="Amatic SC"/>
      <p:regular r:id="rId45"/>
      <p:bold r:id="rId46"/>
    </p:embeddedFont>
    <p:embeddedFont>
      <p:font typeface="Livvic"/>
      <p:regular r:id="rId47"/>
      <p:bold r:id="rId48"/>
      <p:italic r:id="rId49"/>
      <p:boldItalic r:id="rId50"/>
    </p:embeddedFont>
    <p:embeddedFont>
      <p:font typeface="Proxima Nova Semibold"/>
      <p:regular r:id="rId51"/>
      <p:bold r:id="rId52"/>
      <p:boldItalic r:id="rId53"/>
    </p:embeddedFont>
    <p:embeddedFont>
      <p:font typeface="Advent Pro Medium"/>
      <p:regular r:id="rId54"/>
      <p:bold r:id="rId55"/>
    </p:embeddedFont>
    <p:embeddedFont>
      <p:font typeface="Merriweather"/>
      <p:regular r:id="rId56"/>
      <p:bold r:id="rId57"/>
      <p:italic r:id="rId58"/>
      <p:boldItalic r:id="rId5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1967044-FA34-46DA-A7D8-ED28E9757748}">
  <a:tblStyle styleId="{11967044-FA34-46DA-A7D8-ED28E9757748}" styleName="Table_0">
    <a:wholeTbl>
      <a:tcTxStyle>
        <a:font>
          <a:latin typeface="Arial"/>
          <a:ea typeface="Arial"/>
          <a:cs typeface="Arial"/>
        </a:font>
        <a:srgbClr val="000000"/>
      </a:tcTxStyle>
      <a:tcStyle>
        <a:tcBdr>
          <a:left>
            <a:ln cap="flat" cmpd="sng">
              <a:solidFill>
                <a:srgbClr val="000000"/>
              </a:solidFill>
              <a:prstDash val="solid"/>
              <a:round/>
              <a:headEnd len="sm" w="sm" type="none"/>
              <a:tailEnd len="sm" w="sm" type="none"/>
            </a:ln>
          </a:left>
          <a:right>
            <a:ln cap="flat" cmpd="sng">
              <a:solidFill>
                <a:srgbClr val="000000"/>
              </a:solidFill>
              <a:prstDash val="solid"/>
              <a:round/>
              <a:headEnd len="sm" w="sm" type="none"/>
              <a:tailEnd len="sm" w="sm" type="none"/>
            </a:ln>
          </a:right>
          <a:top>
            <a:ln cap="flat" cmpd="sng">
              <a:solidFill>
                <a:srgbClr val="000000"/>
              </a:solidFill>
              <a:prstDash val="solid"/>
              <a:round/>
              <a:headEnd len="sm" w="sm" type="none"/>
              <a:tailEnd len="sm" w="sm" type="none"/>
            </a:ln>
          </a:top>
          <a:bottom>
            <a:ln cap="flat" cmpd="sng">
              <a:solidFill>
                <a:srgbClr val="000000"/>
              </a:solidFill>
              <a:prstDash val="solid"/>
              <a:round/>
              <a:headEnd len="sm" w="sm" type="none"/>
              <a:tailEnd len="sm" w="sm" type="none"/>
            </a:ln>
          </a:bottom>
          <a:insideH>
            <a:ln cap="flat" cmpd="sng">
              <a:solidFill>
                <a:srgbClr val="000000"/>
              </a:solidFill>
              <a:prstDash val="solid"/>
              <a:round/>
              <a:headEnd len="sm" w="sm" type="none"/>
              <a:tailEnd len="sm" w="sm" type="none"/>
            </a:ln>
          </a:insideH>
          <a:insideV>
            <a:ln cap="flat" cmpd="sng">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88ADC430-71BD-48EB-B1D3-CEA15BBD5060}" styleName="Table_1">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font" Target="fonts/ProximaNova-boldItalic.fntdata"/><Relationship Id="rId42" Type="http://schemas.openxmlformats.org/officeDocument/2006/relationships/font" Target="fonts/RobotoMedium-bold.fntdata"/><Relationship Id="rId41" Type="http://schemas.openxmlformats.org/officeDocument/2006/relationships/font" Target="fonts/RobotoMedium-regular.fntdata"/><Relationship Id="rId44" Type="http://schemas.openxmlformats.org/officeDocument/2006/relationships/font" Target="fonts/RobotoMedium-boldItalic.fntdata"/><Relationship Id="rId43" Type="http://schemas.openxmlformats.org/officeDocument/2006/relationships/font" Target="fonts/RobotoMedium-italic.fntdata"/><Relationship Id="rId46" Type="http://schemas.openxmlformats.org/officeDocument/2006/relationships/font" Target="fonts/AmaticSC-bold.fntdata"/><Relationship Id="rId45" Type="http://schemas.openxmlformats.org/officeDocument/2006/relationships/font" Target="fonts/AmaticSC-regular.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font" Target="fonts/Livvic-bold.fntdata"/><Relationship Id="rId47" Type="http://schemas.openxmlformats.org/officeDocument/2006/relationships/font" Target="fonts/Livvic-regular.fntdata"/><Relationship Id="rId49" Type="http://schemas.openxmlformats.org/officeDocument/2006/relationships/font" Target="fonts/Livvic-italic.fntdata"/><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font" Target="fonts/ProximaNova-regular.fntdata"/><Relationship Id="rId36" Type="http://schemas.openxmlformats.org/officeDocument/2006/relationships/font" Target="fonts/SueEllenFrancisco-regular.fntdata"/><Relationship Id="rId39" Type="http://schemas.openxmlformats.org/officeDocument/2006/relationships/font" Target="fonts/ProximaNova-italic.fntdata"/><Relationship Id="rId38" Type="http://schemas.openxmlformats.org/officeDocument/2006/relationships/font" Target="fonts/ProximaNova-bold.fntdata"/><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ProximaNovaSemibold-regular.fntdata"/><Relationship Id="rId50" Type="http://schemas.openxmlformats.org/officeDocument/2006/relationships/font" Target="fonts/Livvic-boldItalic.fntdata"/><Relationship Id="rId53" Type="http://schemas.openxmlformats.org/officeDocument/2006/relationships/font" Target="fonts/ProximaNovaSemibold-boldItalic.fntdata"/><Relationship Id="rId52" Type="http://schemas.openxmlformats.org/officeDocument/2006/relationships/font" Target="fonts/ProximaNovaSemibold-bold.fntdata"/><Relationship Id="rId11" Type="http://schemas.openxmlformats.org/officeDocument/2006/relationships/slide" Target="slides/slide5.xml"/><Relationship Id="rId55" Type="http://schemas.openxmlformats.org/officeDocument/2006/relationships/font" Target="fonts/AdventProMedium-bold.fntdata"/><Relationship Id="rId10" Type="http://schemas.openxmlformats.org/officeDocument/2006/relationships/slide" Target="slides/slide4.xml"/><Relationship Id="rId54" Type="http://schemas.openxmlformats.org/officeDocument/2006/relationships/font" Target="fonts/AdventProMedium-regular.fntdata"/><Relationship Id="rId13" Type="http://schemas.openxmlformats.org/officeDocument/2006/relationships/slide" Target="slides/slide7.xml"/><Relationship Id="rId57" Type="http://schemas.openxmlformats.org/officeDocument/2006/relationships/font" Target="fonts/Merriweather-bold.fntdata"/><Relationship Id="rId12" Type="http://schemas.openxmlformats.org/officeDocument/2006/relationships/slide" Target="slides/slide6.xml"/><Relationship Id="rId56" Type="http://schemas.openxmlformats.org/officeDocument/2006/relationships/font" Target="fonts/Merriweather-regular.fntdata"/><Relationship Id="rId15" Type="http://schemas.openxmlformats.org/officeDocument/2006/relationships/slide" Target="slides/slide9.xml"/><Relationship Id="rId59" Type="http://schemas.openxmlformats.org/officeDocument/2006/relationships/font" Target="fonts/Merriweather-boldItalic.fntdata"/><Relationship Id="rId14" Type="http://schemas.openxmlformats.org/officeDocument/2006/relationships/slide" Target="slides/slide8.xml"/><Relationship Id="rId58" Type="http://schemas.openxmlformats.org/officeDocument/2006/relationships/font" Target="fonts/Merriweather-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 name="Shape 120"/>
        <p:cNvGrpSpPr/>
        <p:nvPr/>
      </p:nvGrpSpPr>
      <p:grpSpPr>
        <a:xfrm>
          <a:off x="0" y="0"/>
          <a:ext cx="0" cy="0"/>
          <a:chOff x="0" y="0"/>
          <a:chExt cx="0" cy="0"/>
        </a:xfrm>
      </p:grpSpPr>
      <p:sp>
        <p:nvSpPr>
          <p:cNvPr id="121" name="Google Shape;121;gb1723facdc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 name="Google Shape;122;gb1723facdc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 name="Shape 255"/>
        <p:cNvGrpSpPr/>
        <p:nvPr/>
      </p:nvGrpSpPr>
      <p:grpSpPr>
        <a:xfrm>
          <a:off x="0" y="0"/>
          <a:ext cx="0" cy="0"/>
          <a:chOff x="0" y="0"/>
          <a:chExt cx="0" cy="0"/>
        </a:xfrm>
      </p:grpSpPr>
      <p:sp>
        <p:nvSpPr>
          <p:cNvPr id="256" name="Google Shape;256;gaff407b508_0_2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 name="Google Shape;257;gaff407b508_0_2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 name="Shape 268"/>
        <p:cNvGrpSpPr/>
        <p:nvPr/>
      </p:nvGrpSpPr>
      <p:grpSpPr>
        <a:xfrm>
          <a:off x="0" y="0"/>
          <a:ext cx="0" cy="0"/>
          <a:chOff x="0" y="0"/>
          <a:chExt cx="0" cy="0"/>
        </a:xfrm>
      </p:grpSpPr>
      <p:sp>
        <p:nvSpPr>
          <p:cNvPr id="269" name="Google Shape;269;gaff407b508_0_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 name="Google Shape;270;gaff407b508_0_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 name="Shape 296"/>
        <p:cNvGrpSpPr/>
        <p:nvPr/>
      </p:nvGrpSpPr>
      <p:grpSpPr>
        <a:xfrm>
          <a:off x="0" y="0"/>
          <a:ext cx="0" cy="0"/>
          <a:chOff x="0" y="0"/>
          <a:chExt cx="0" cy="0"/>
        </a:xfrm>
      </p:grpSpPr>
      <p:sp>
        <p:nvSpPr>
          <p:cNvPr id="297" name="Google Shape;297;gaff407b508_0_2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8" name="Google Shape;298;gaff407b508_0_2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5" name="Shape 685"/>
        <p:cNvGrpSpPr/>
        <p:nvPr/>
      </p:nvGrpSpPr>
      <p:grpSpPr>
        <a:xfrm>
          <a:off x="0" y="0"/>
          <a:ext cx="0" cy="0"/>
          <a:chOff x="0" y="0"/>
          <a:chExt cx="0" cy="0"/>
        </a:xfrm>
      </p:grpSpPr>
      <p:sp>
        <p:nvSpPr>
          <p:cNvPr id="686" name="Google Shape;686;gb1a8945be4_2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7" name="Google Shape;687;gb1a8945be4_2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2" name="Shape 692"/>
        <p:cNvGrpSpPr/>
        <p:nvPr/>
      </p:nvGrpSpPr>
      <p:grpSpPr>
        <a:xfrm>
          <a:off x="0" y="0"/>
          <a:ext cx="0" cy="0"/>
          <a:chOff x="0" y="0"/>
          <a:chExt cx="0" cy="0"/>
        </a:xfrm>
      </p:grpSpPr>
      <p:sp>
        <p:nvSpPr>
          <p:cNvPr id="693" name="Google Shape;693;gb1a8945be4_2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4" name="Google Shape;694;gb1a8945be4_2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1" name="Shape 711"/>
        <p:cNvGrpSpPr/>
        <p:nvPr/>
      </p:nvGrpSpPr>
      <p:grpSpPr>
        <a:xfrm>
          <a:off x="0" y="0"/>
          <a:ext cx="0" cy="0"/>
          <a:chOff x="0" y="0"/>
          <a:chExt cx="0" cy="0"/>
        </a:xfrm>
      </p:grpSpPr>
      <p:sp>
        <p:nvSpPr>
          <p:cNvPr id="712" name="Google Shape;712;gb24d6af70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3" name="Google Shape;713;gb24d6af70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 name="Shape 727"/>
        <p:cNvGrpSpPr/>
        <p:nvPr/>
      </p:nvGrpSpPr>
      <p:grpSpPr>
        <a:xfrm>
          <a:off x="0" y="0"/>
          <a:ext cx="0" cy="0"/>
          <a:chOff x="0" y="0"/>
          <a:chExt cx="0" cy="0"/>
        </a:xfrm>
      </p:grpSpPr>
      <p:sp>
        <p:nvSpPr>
          <p:cNvPr id="728" name="Google Shape;728;gb1a8945be4_2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9" name="Google Shape;729;gb1a8945be4_2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 name="Shape 1064"/>
        <p:cNvGrpSpPr/>
        <p:nvPr/>
      </p:nvGrpSpPr>
      <p:grpSpPr>
        <a:xfrm>
          <a:off x="0" y="0"/>
          <a:ext cx="0" cy="0"/>
          <a:chOff x="0" y="0"/>
          <a:chExt cx="0" cy="0"/>
        </a:xfrm>
      </p:grpSpPr>
      <p:sp>
        <p:nvSpPr>
          <p:cNvPr id="1065" name="Google Shape;1065;gb1a8945be4_2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6" name="Google Shape;1066;gb1a8945be4_2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64" name="Shape 7564"/>
        <p:cNvGrpSpPr/>
        <p:nvPr/>
      </p:nvGrpSpPr>
      <p:grpSpPr>
        <a:xfrm>
          <a:off x="0" y="0"/>
          <a:ext cx="0" cy="0"/>
          <a:chOff x="0" y="0"/>
          <a:chExt cx="0" cy="0"/>
        </a:xfrm>
      </p:grpSpPr>
      <p:sp>
        <p:nvSpPr>
          <p:cNvPr id="7565" name="Google Shape;7565;gb1a8945be4_2_68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66" name="Google Shape;7566;gb1a8945be4_2_68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91" name="Shape 7991"/>
        <p:cNvGrpSpPr/>
        <p:nvPr/>
      </p:nvGrpSpPr>
      <p:grpSpPr>
        <a:xfrm>
          <a:off x="0" y="0"/>
          <a:ext cx="0" cy="0"/>
          <a:chOff x="0" y="0"/>
          <a:chExt cx="0" cy="0"/>
        </a:xfrm>
      </p:grpSpPr>
      <p:sp>
        <p:nvSpPr>
          <p:cNvPr id="7992" name="Google Shape;7992;gb1a8945be4_2_7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93" name="Google Shape;7993;gb1a8945be4_2_7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 name="Shape 138"/>
        <p:cNvGrpSpPr/>
        <p:nvPr/>
      </p:nvGrpSpPr>
      <p:grpSpPr>
        <a:xfrm>
          <a:off x="0" y="0"/>
          <a:ext cx="0" cy="0"/>
          <a:chOff x="0" y="0"/>
          <a:chExt cx="0" cy="0"/>
        </a:xfrm>
      </p:grpSpPr>
      <p:sp>
        <p:nvSpPr>
          <p:cNvPr id="139" name="Google Shape;139;gb1a8945be4_0_4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 name="Google Shape;140;gb1a8945be4_0_4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54" name="Shape 8154"/>
        <p:cNvGrpSpPr/>
        <p:nvPr/>
      </p:nvGrpSpPr>
      <p:grpSpPr>
        <a:xfrm>
          <a:off x="0" y="0"/>
          <a:ext cx="0" cy="0"/>
          <a:chOff x="0" y="0"/>
          <a:chExt cx="0" cy="0"/>
        </a:xfrm>
      </p:grpSpPr>
      <p:sp>
        <p:nvSpPr>
          <p:cNvPr id="8155" name="Google Shape;8155;gb1a8945be4_2_7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56" name="Google Shape;8156;gb1a8945be4_2_7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56" name="Shape 8556"/>
        <p:cNvGrpSpPr/>
        <p:nvPr/>
      </p:nvGrpSpPr>
      <p:grpSpPr>
        <a:xfrm>
          <a:off x="0" y="0"/>
          <a:ext cx="0" cy="0"/>
          <a:chOff x="0" y="0"/>
          <a:chExt cx="0" cy="0"/>
        </a:xfrm>
      </p:grpSpPr>
      <p:sp>
        <p:nvSpPr>
          <p:cNvPr id="8557" name="Google Shape;8557;gb1a8945be4_2_78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58" name="Google Shape;8558;gb1a8945be4_2_7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27" name="Shape 8927"/>
        <p:cNvGrpSpPr/>
        <p:nvPr/>
      </p:nvGrpSpPr>
      <p:grpSpPr>
        <a:xfrm>
          <a:off x="0" y="0"/>
          <a:ext cx="0" cy="0"/>
          <a:chOff x="0" y="0"/>
          <a:chExt cx="0" cy="0"/>
        </a:xfrm>
      </p:grpSpPr>
      <p:sp>
        <p:nvSpPr>
          <p:cNvPr id="8928" name="Google Shape;8928;gb1a8945be4_2_8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29" name="Google Shape;8929;gb1a8945be4_2_8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04" name="Shape 9304"/>
        <p:cNvGrpSpPr/>
        <p:nvPr/>
      </p:nvGrpSpPr>
      <p:grpSpPr>
        <a:xfrm>
          <a:off x="0" y="0"/>
          <a:ext cx="0" cy="0"/>
          <a:chOff x="0" y="0"/>
          <a:chExt cx="0" cy="0"/>
        </a:xfrm>
      </p:grpSpPr>
      <p:sp>
        <p:nvSpPr>
          <p:cNvPr id="9305" name="Google Shape;9305;gb1a8945be4_2_86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06" name="Google Shape;9306;gb1a8945be4_2_86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35" name="Shape 9735"/>
        <p:cNvGrpSpPr/>
        <p:nvPr/>
      </p:nvGrpSpPr>
      <p:grpSpPr>
        <a:xfrm>
          <a:off x="0" y="0"/>
          <a:ext cx="0" cy="0"/>
          <a:chOff x="0" y="0"/>
          <a:chExt cx="0" cy="0"/>
        </a:xfrm>
      </p:grpSpPr>
      <p:sp>
        <p:nvSpPr>
          <p:cNvPr id="9736" name="Google Shape;9736;gb1a8945be4_2_90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37" name="Google Shape;9737;gb1a8945be4_2_90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28" name="Shape 10528"/>
        <p:cNvGrpSpPr/>
        <p:nvPr/>
      </p:nvGrpSpPr>
      <p:grpSpPr>
        <a:xfrm>
          <a:off x="0" y="0"/>
          <a:ext cx="0" cy="0"/>
          <a:chOff x="0" y="0"/>
          <a:chExt cx="0" cy="0"/>
        </a:xfrm>
      </p:grpSpPr>
      <p:sp>
        <p:nvSpPr>
          <p:cNvPr id="10529" name="Google Shape;10529;gb1a8945be4_2_98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30" name="Google Shape;10530;gb1a8945be4_2_98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69" name="Shape 11269"/>
        <p:cNvGrpSpPr/>
        <p:nvPr/>
      </p:nvGrpSpPr>
      <p:grpSpPr>
        <a:xfrm>
          <a:off x="0" y="0"/>
          <a:ext cx="0" cy="0"/>
          <a:chOff x="0" y="0"/>
          <a:chExt cx="0" cy="0"/>
        </a:xfrm>
      </p:grpSpPr>
      <p:sp>
        <p:nvSpPr>
          <p:cNvPr id="11270" name="Google Shape;11270;gb1a8945be4_2_10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71" name="Google Shape;11271;gb1a8945be4_2_10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62" name="Shape 11962"/>
        <p:cNvGrpSpPr/>
        <p:nvPr/>
      </p:nvGrpSpPr>
      <p:grpSpPr>
        <a:xfrm>
          <a:off x="0" y="0"/>
          <a:ext cx="0" cy="0"/>
          <a:chOff x="0" y="0"/>
          <a:chExt cx="0" cy="0"/>
        </a:xfrm>
      </p:grpSpPr>
      <p:sp>
        <p:nvSpPr>
          <p:cNvPr id="11963" name="Google Shape;11963;gb1a8945be4_2_112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64" name="Google Shape;11964;gb1a8945be4_2_112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64" name="Shape 12264"/>
        <p:cNvGrpSpPr/>
        <p:nvPr/>
      </p:nvGrpSpPr>
      <p:grpSpPr>
        <a:xfrm>
          <a:off x="0" y="0"/>
          <a:ext cx="0" cy="0"/>
          <a:chOff x="0" y="0"/>
          <a:chExt cx="0" cy="0"/>
        </a:xfrm>
      </p:grpSpPr>
      <p:sp>
        <p:nvSpPr>
          <p:cNvPr id="12265" name="Google Shape;12265;gb1a8945be4_2_115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66" name="Google Shape;12266;gb1a8945be4_2_115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98" name="Shape 12898"/>
        <p:cNvGrpSpPr/>
        <p:nvPr/>
      </p:nvGrpSpPr>
      <p:grpSpPr>
        <a:xfrm>
          <a:off x="0" y="0"/>
          <a:ext cx="0" cy="0"/>
          <a:chOff x="0" y="0"/>
          <a:chExt cx="0" cy="0"/>
        </a:xfrm>
      </p:grpSpPr>
      <p:sp>
        <p:nvSpPr>
          <p:cNvPr id="12899" name="Google Shape;12899;gb1a8945be4_2_12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00" name="Google Shape;12900;gb1a8945be4_2_12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 name="Shape 147"/>
        <p:cNvGrpSpPr/>
        <p:nvPr/>
      </p:nvGrpSpPr>
      <p:grpSpPr>
        <a:xfrm>
          <a:off x="0" y="0"/>
          <a:ext cx="0" cy="0"/>
          <a:chOff x="0" y="0"/>
          <a:chExt cx="0" cy="0"/>
        </a:xfrm>
      </p:grpSpPr>
      <p:sp>
        <p:nvSpPr>
          <p:cNvPr id="148" name="Google Shape;148;gaff407b508_0_1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 name="Google Shape;149;gaff407b508_0_1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 name="Shape 166"/>
        <p:cNvGrpSpPr/>
        <p:nvPr/>
      </p:nvGrpSpPr>
      <p:grpSpPr>
        <a:xfrm>
          <a:off x="0" y="0"/>
          <a:ext cx="0" cy="0"/>
          <a:chOff x="0" y="0"/>
          <a:chExt cx="0" cy="0"/>
        </a:xfrm>
      </p:grpSpPr>
      <p:sp>
        <p:nvSpPr>
          <p:cNvPr id="167" name="Google Shape;167;gaff407b508_0_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 name="Google Shape;168;gaff407b508_0_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 name="Shape 182"/>
        <p:cNvGrpSpPr/>
        <p:nvPr/>
      </p:nvGrpSpPr>
      <p:grpSpPr>
        <a:xfrm>
          <a:off x="0" y="0"/>
          <a:ext cx="0" cy="0"/>
          <a:chOff x="0" y="0"/>
          <a:chExt cx="0" cy="0"/>
        </a:xfrm>
      </p:grpSpPr>
      <p:sp>
        <p:nvSpPr>
          <p:cNvPr id="183" name="Google Shape;183;gaff407b508_0_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 name="Google Shape;184;gaff407b508_0_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 name="Shape 192"/>
        <p:cNvGrpSpPr/>
        <p:nvPr/>
      </p:nvGrpSpPr>
      <p:grpSpPr>
        <a:xfrm>
          <a:off x="0" y="0"/>
          <a:ext cx="0" cy="0"/>
          <a:chOff x="0" y="0"/>
          <a:chExt cx="0" cy="0"/>
        </a:xfrm>
      </p:grpSpPr>
      <p:sp>
        <p:nvSpPr>
          <p:cNvPr id="193" name="Google Shape;193;gaff407b508_0_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 name="Google Shape;194;gaff407b508_0_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 name="Shape 198"/>
        <p:cNvGrpSpPr/>
        <p:nvPr/>
      </p:nvGrpSpPr>
      <p:grpSpPr>
        <a:xfrm>
          <a:off x="0" y="0"/>
          <a:ext cx="0" cy="0"/>
          <a:chOff x="0" y="0"/>
          <a:chExt cx="0" cy="0"/>
        </a:xfrm>
      </p:grpSpPr>
      <p:sp>
        <p:nvSpPr>
          <p:cNvPr id="199" name="Google Shape;199;gaff407b508_0_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 name="Google Shape;200;gaff407b508_0_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 name="Shape 207"/>
        <p:cNvGrpSpPr/>
        <p:nvPr/>
      </p:nvGrpSpPr>
      <p:grpSpPr>
        <a:xfrm>
          <a:off x="0" y="0"/>
          <a:ext cx="0" cy="0"/>
          <a:chOff x="0" y="0"/>
          <a:chExt cx="0" cy="0"/>
        </a:xfrm>
      </p:grpSpPr>
      <p:sp>
        <p:nvSpPr>
          <p:cNvPr id="208" name="Google Shape;208;gaff407b508_0_2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 name="Google Shape;209;gaff407b508_0_2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 name="Shape 231"/>
        <p:cNvGrpSpPr/>
        <p:nvPr/>
      </p:nvGrpSpPr>
      <p:grpSpPr>
        <a:xfrm>
          <a:off x="0" y="0"/>
          <a:ext cx="0" cy="0"/>
          <a:chOff x="0" y="0"/>
          <a:chExt cx="0" cy="0"/>
        </a:xfrm>
      </p:grpSpPr>
      <p:sp>
        <p:nvSpPr>
          <p:cNvPr id="232" name="Google Shape;232;gaff407b508_0_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 name="Google Shape;233;gaff407b508_0_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2228250" y="1542475"/>
            <a:ext cx="4687500" cy="15360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4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3176100" y="3164550"/>
            <a:ext cx="2791800" cy="652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4" name="Shape 34"/>
        <p:cNvGrpSpPr/>
        <p:nvPr/>
      </p:nvGrpSpPr>
      <p:grpSpPr>
        <a:xfrm>
          <a:off x="0" y="0"/>
          <a:ext cx="0" cy="0"/>
          <a:chOff x="0" y="0"/>
          <a:chExt cx="0" cy="0"/>
        </a:xfrm>
      </p:grpSpPr>
      <p:sp>
        <p:nvSpPr>
          <p:cNvPr id="35" name="Google Shape;35;p11"/>
          <p:cNvSpPr txBox="1"/>
          <p:nvPr>
            <p:ph hasCustomPrompt="1" type="title"/>
          </p:nvPr>
        </p:nvSpPr>
        <p:spPr>
          <a:xfrm>
            <a:off x="713250" y="1255450"/>
            <a:ext cx="4557900" cy="1963500"/>
          </a:xfrm>
          <a:prstGeom prst="rect">
            <a:avLst/>
          </a:prstGeom>
        </p:spPr>
        <p:txBody>
          <a:bodyPr anchorCtr="0" anchor="b" bIns="91425" lIns="91425" spcFirstLastPara="1" rIns="91425" wrap="square" tIns="91425">
            <a:noAutofit/>
          </a:bodyPr>
          <a:lstStyle>
            <a:lvl1pPr lvl="0">
              <a:spcBef>
                <a:spcPts val="0"/>
              </a:spcBef>
              <a:spcAft>
                <a:spcPts val="0"/>
              </a:spcAft>
              <a:buSzPts val="12000"/>
              <a:buNone/>
              <a:defRPr sz="12000">
                <a:solidFill>
                  <a:schemeClr val="accent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6" name="Google Shape;36;p11"/>
          <p:cNvSpPr txBox="1"/>
          <p:nvPr>
            <p:ph idx="1" type="body"/>
          </p:nvPr>
        </p:nvSpPr>
        <p:spPr>
          <a:xfrm>
            <a:off x="713250" y="3301550"/>
            <a:ext cx="4557900" cy="6801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sz="1400"/>
            </a:lvl1pPr>
            <a:lvl2pPr indent="-317500" lvl="1" marL="914400" algn="ctr">
              <a:spcBef>
                <a:spcPts val="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37" name="Shape 3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
    <p:bg>
      <p:bgPr>
        <a:blipFill>
          <a:blip r:embed="rId2">
            <a:alphaModFix/>
          </a:blip>
          <a:stretch>
            <a:fillRect/>
          </a:stretch>
        </a:blipFill>
      </p:bgPr>
    </p:bg>
    <p:spTree>
      <p:nvGrpSpPr>
        <p:cNvPr id="38" name="Shape 38"/>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39" name="Shape 39"/>
        <p:cNvGrpSpPr/>
        <p:nvPr/>
      </p:nvGrpSpPr>
      <p:grpSpPr>
        <a:xfrm>
          <a:off x="0" y="0"/>
          <a:ext cx="0" cy="0"/>
          <a:chOff x="0" y="0"/>
          <a:chExt cx="0" cy="0"/>
        </a:xfrm>
      </p:grpSpPr>
      <p:sp>
        <p:nvSpPr>
          <p:cNvPr id="40" name="Google Shape;40;p1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Font typeface="Berkshire Swash"/>
              <a:buNone/>
              <a:defRPr b="1" sz="2800"/>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p:txBody>
      </p:sp>
      <p:sp>
        <p:nvSpPr>
          <p:cNvPr id="41" name="Google Shape;41;p14"/>
          <p:cNvSpPr txBox="1"/>
          <p:nvPr>
            <p:ph idx="1" type="subTitle"/>
          </p:nvPr>
        </p:nvSpPr>
        <p:spPr>
          <a:xfrm>
            <a:off x="713213" y="1709220"/>
            <a:ext cx="2196000" cy="459000"/>
          </a:xfrm>
          <a:prstGeom prst="rect">
            <a:avLst/>
          </a:prstGeom>
        </p:spPr>
        <p:txBody>
          <a:bodyPr anchorCtr="0" anchor="t" bIns="91425" lIns="91425" spcFirstLastPara="1" rIns="91425" wrap="square" tIns="91425">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42" name="Google Shape;42;p14"/>
          <p:cNvSpPr txBox="1"/>
          <p:nvPr>
            <p:ph hasCustomPrompt="1" idx="2" type="title"/>
          </p:nvPr>
        </p:nvSpPr>
        <p:spPr>
          <a:xfrm>
            <a:off x="713213" y="1294513"/>
            <a:ext cx="824100" cy="523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4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43" name="Google Shape;43;p14"/>
          <p:cNvSpPr txBox="1"/>
          <p:nvPr>
            <p:ph idx="3" type="subTitle"/>
          </p:nvPr>
        </p:nvSpPr>
        <p:spPr>
          <a:xfrm>
            <a:off x="713213" y="2078613"/>
            <a:ext cx="2196000" cy="6633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44" name="Google Shape;44;p14"/>
          <p:cNvSpPr txBox="1"/>
          <p:nvPr>
            <p:ph idx="4" type="subTitle"/>
          </p:nvPr>
        </p:nvSpPr>
        <p:spPr>
          <a:xfrm>
            <a:off x="3030913" y="1709220"/>
            <a:ext cx="2196000" cy="4590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5" name="Google Shape;45;p14"/>
          <p:cNvSpPr txBox="1"/>
          <p:nvPr>
            <p:ph hasCustomPrompt="1" idx="5" type="title"/>
          </p:nvPr>
        </p:nvSpPr>
        <p:spPr>
          <a:xfrm>
            <a:off x="3030913" y="1294513"/>
            <a:ext cx="824100" cy="523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4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46" name="Google Shape;46;p14"/>
          <p:cNvSpPr txBox="1"/>
          <p:nvPr>
            <p:ph idx="6" type="subTitle"/>
          </p:nvPr>
        </p:nvSpPr>
        <p:spPr>
          <a:xfrm>
            <a:off x="3030913" y="2078613"/>
            <a:ext cx="2196000" cy="66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7" name="Google Shape;47;p14"/>
          <p:cNvSpPr txBox="1"/>
          <p:nvPr>
            <p:ph idx="7" type="subTitle"/>
          </p:nvPr>
        </p:nvSpPr>
        <p:spPr>
          <a:xfrm>
            <a:off x="713213" y="3303710"/>
            <a:ext cx="2196000" cy="4590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8" name="Google Shape;48;p14"/>
          <p:cNvSpPr txBox="1"/>
          <p:nvPr>
            <p:ph hasCustomPrompt="1" idx="8" type="title"/>
          </p:nvPr>
        </p:nvSpPr>
        <p:spPr>
          <a:xfrm>
            <a:off x="713213" y="2889000"/>
            <a:ext cx="824100" cy="523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4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49" name="Google Shape;49;p14"/>
          <p:cNvSpPr txBox="1"/>
          <p:nvPr>
            <p:ph idx="9" type="subTitle"/>
          </p:nvPr>
        </p:nvSpPr>
        <p:spPr>
          <a:xfrm>
            <a:off x="713213" y="3673107"/>
            <a:ext cx="2196000" cy="66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50" name="Google Shape;50;p14"/>
          <p:cNvSpPr txBox="1"/>
          <p:nvPr>
            <p:ph idx="13" type="subTitle"/>
          </p:nvPr>
        </p:nvSpPr>
        <p:spPr>
          <a:xfrm>
            <a:off x="3030913" y="3303710"/>
            <a:ext cx="2196000" cy="4590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51" name="Google Shape;51;p14"/>
          <p:cNvSpPr txBox="1"/>
          <p:nvPr>
            <p:ph hasCustomPrompt="1" idx="14" type="title"/>
          </p:nvPr>
        </p:nvSpPr>
        <p:spPr>
          <a:xfrm>
            <a:off x="3030913" y="2889000"/>
            <a:ext cx="824100" cy="523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4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52" name="Google Shape;52;p14"/>
          <p:cNvSpPr txBox="1"/>
          <p:nvPr>
            <p:ph idx="15" type="subTitle"/>
          </p:nvPr>
        </p:nvSpPr>
        <p:spPr>
          <a:xfrm>
            <a:off x="3030913" y="3673107"/>
            <a:ext cx="2196000" cy="66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spTree>
      <p:nvGrpSpPr>
        <p:cNvPr id="53" name="Shape 53"/>
        <p:cNvGrpSpPr/>
        <p:nvPr/>
      </p:nvGrpSpPr>
      <p:grpSpPr>
        <a:xfrm>
          <a:off x="0" y="0"/>
          <a:ext cx="0" cy="0"/>
          <a:chOff x="0" y="0"/>
          <a:chExt cx="0" cy="0"/>
        </a:xfrm>
      </p:grpSpPr>
      <p:sp>
        <p:nvSpPr>
          <p:cNvPr id="54" name="Google Shape;54;p15"/>
          <p:cNvSpPr txBox="1"/>
          <p:nvPr>
            <p:ph type="title"/>
          </p:nvPr>
        </p:nvSpPr>
        <p:spPr>
          <a:xfrm>
            <a:off x="2340425" y="2699163"/>
            <a:ext cx="4566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2000"/>
            </a:lvl1pPr>
            <a:lvl2pPr lvl="1" rtl="0" algn="ctr">
              <a:spcBef>
                <a:spcPts val="0"/>
              </a:spcBef>
              <a:spcAft>
                <a:spcPts val="0"/>
              </a:spcAft>
              <a:buSzPts val="2800"/>
              <a:buNone/>
              <a:defRPr>
                <a:latin typeface="Arial"/>
                <a:ea typeface="Arial"/>
                <a:cs typeface="Arial"/>
                <a:sym typeface="Arial"/>
              </a:defRPr>
            </a:lvl2pPr>
            <a:lvl3pPr lvl="2" rtl="0" algn="ctr">
              <a:spcBef>
                <a:spcPts val="0"/>
              </a:spcBef>
              <a:spcAft>
                <a:spcPts val="0"/>
              </a:spcAft>
              <a:buSzPts val="2800"/>
              <a:buNone/>
              <a:defRPr>
                <a:latin typeface="Arial"/>
                <a:ea typeface="Arial"/>
                <a:cs typeface="Arial"/>
                <a:sym typeface="Arial"/>
              </a:defRPr>
            </a:lvl3pPr>
            <a:lvl4pPr lvl="3" rtl="0" algn="ctr">
              <a:spcBef>
                <a:spcPts val="0"/>
              </a:spcBef>
              <a:spcAft>
                <a:spcPts val="0"/>
              </a:spcAft>
              <a:buSzPts val="2800"/>
              <a:buNone/>
              <a:defRPr>
                <a:latin typeface="Arial"/>
                <a:ea typeface="Arial"/>
                <a:cs typeface="Arial"/>
                <a:sym typeface="Arial"/>
              </a:defRPr>
            </a:lvl4pPr>
            <a:lvl5pPr lvl="4" rtl="0" algn="ctr">
              <a:spcBef>
                <a:spcPts val="0"/>
              </a:spcBef>
              <a:spcAft>
                <a:spcPts val="0"/>
              </a:spcAft>
              <a:buSzPts val="2800"/>
              <a:buNone/>
              <a:defRPr>
                <a:latin typeface="Arial"/>
                <a:ea typeface="Arial"/>
                <a:cs typeface="Arial"/>
                <a:sym typeface="Arial"/>
              </a:defRPr>
            </a:lvl5pPr>
            <a:lvl6pPr lvl="5" rtl="0" algn="ctr">
              <a:spcBef>
                <a:spcPts val="0"/>
              </a:spcBef>
              <a:spcAft>
                <a:spcPts val="0"/>
              </a:spcAft>
              <a:buSzPts val="2800"/>
              <a:buNone/>
              <a:defRPr>
                <a:latin typeface="Arial"/>
                <a:ea typeface="Arial"/>
                <a:cs typeface="Arial"/>
                <a:sym typeface="Arial"/>
              </a:defRPr>
            </a:lvl6pPr>
            <a:lvl7pPr lvl="6" rtl="0" algn="ctr">
              <a:spcBef>
                <a:spcPts val="0"/>
              </a:spcBef>
              <a:spcAft>
                <a:spcPts val="0"/>
              </a:spcAft>
              <a:buSzPts val="2800"/>
              <a:buNone/>
              <a:defRPr>
                <a:latin typeface="Arial"/>
                <a:ea typeface="Arial"/>
                <a:cs typeface="Arial"/>
                <a:sym typeface="Arial"/>
              </a:defRPr>
            </a:lvl7pPr>
            <a:lvl8pPr lvl="7" rtl="0" algn="ctr">
              <a:spcBef>
                <a:spcPts val="0"/>
              </a:spcBef>
              <a:spcAft>
                <a:spcPts val="0"/>
              </a:spcAft>
              <a:buSzPts val="2800"/>
              <a:buNone/>
              <a:defRPr>
                <a:latin typeface="Arial"/>
                <a:ea typeface="Arial"/>
                <a:cs typeface="Arial"/>
                <a:sym typeface="Arial"/>
              </a:defRPr>
            </a:lvl8pPr>
            <a:lvl9pPr lvl="8" rtl="0" algn="ctr">
              <a:spcBef>
                <a:spcPts val="0"/>
              </a:spcBef>
              <a:spcAft>
                <a:spcPts val="0"/>
              </a:spcAft>
              <a:buSzPts val="2800"/>
              <a:buNone/>
              <a:defRPr>
                <a:latin typeface="Arial"/>
                <a:ea typeface="Arial"/>
                <a:cs typeface="Arial"/>
                <a:sym typeface="Arial"/>
              </a:defRPr>
            </a:lvl9pPr>
          </a:lstStyle>
          <a:p/>
        </p:txBody>
      </p:sp>
      <p:sp>
        <p:nvSpPr>
          <p:cNvPr id="55" name="Google Shape;55;p15"/>
          <p:cNvSpPr txBox="1"/>
          <p:nvPr>
            <p:ph idx="1" type="subTitle"/>
          </p:nvPr>
        </p:nvSpPr>
        <p:spPr>
          <a:xfrm>
            <a:off x="2340425" y="1643038"/>
            <a:ext cx="4566000" cy="1132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None/>
              <a:defRPr sz="23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56" name="Shape 56"/>
        <p:cNvGrpSpPr/>
        <p:nvPr/>
      </p:nvGrpSpPr>
      <p:grpSpPr>
        <a:xfrm>
          <a:off x="0" y="0"/>
          <a:ext cx="0" cy="0"/>
          <a:chOff x="0" y="0"/>
          <a:chExt cx="0" cy="0"/>
        </a:xfrm>
      </p:grpSpPr>
      <p:sp>
        <p:nvSpPr>
          <p:cNvPr id="57" name="Google Shape;57;p1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8" name="Google Shape;58;p16"/>
          <p:cNvSpPr txBox="1"/>
          <p:nvPr>
            <p:ph idx="1" type="subTitle"/>
          </p:nvPr>
        </p:nvSpPr>
        <p:spPr>
          <a:xfrm>
            <a:off x="699100" y="23499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59" name="Google Shape;59;p16"/>
          <p:cNvSpPr txBox="1"/>
          <p:nvPr>
            <p:ph idx="2" type="subTitle"/>
          </p:nvPr>
        </p:nvSpPr>
        <p:spPr>
          <a:xfrm>
            <a:off x="699100" y="2739885"/>
            <a:ext cx="2533500" cy="663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0" name="Google Shape;60;p16"/>
          <p:cNvSpPr txBox="1"/>
          <p:nvPr>
            <p:ph idx="3" type="subTitle"/>
          </p:nvPr>
        </p:nvSpPr>
        <p:spPr>
          <a:xfrm>
            <a:off x="3305250" y="23499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1" name="Google Shape;61;p16"/>
          <p:cNvSpPr txBox="1"/>
          <p:nvPr>
            <p:ph idx="4" type="subTitle"/>
          </p:nvPr>
        </p:nvSpPr>
        <p:spPr>
          <a:xfrm>
            <a:off x="3305250" y="2739885"/>
            <a:ext cx="2533500" cy="663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2" name="Google Shape;62;p16"/>
          <p:cNvSpPr txBox="1"/>
          <p:nvPr>
            <p:ph idx="5" type="subTitle"/>
          </p:nvPr>
        </p:nvSpPr>
        <p:spPr>
          <a:xfrm>
            <a:off x="5911400" y="23499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3" name="Google Shape;63;p16"/>
          <p:cNvSpPr txBox="1"/>
          <p:nvPr>
            <p:ph idx="6" type="subTitle"/>
          </p:nvPr>
        </p:nvSpPr>
        <p:spPr>
          <a:xfrm>
            <a:off x="5911400" y="2739885"/>
            <a:ext cx="2533500" cy="663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6">
    <p:spTree>
      <p:nvGrpSpPr>
        <p:cNvPr id="64" name="Shape 64"/>
        <p:cNvGrpSpPr/>
        <p:nvPr/>
      </p:nvGrpSpPr>
      <p:grpSpPr>
        <a:xfrm>
          <a:off x="0" y="0"/>
          <a:ext cx="0" cy="0"/>
          <a:chOff x="0" y="0"/>
          <a:chExt cx="0" cy="0"/>
        </a:xfrm>
      </p:grpSpPr>
      <p:sp>
        <p:nvSpPr>
          <p:cNvPr id="65" name="Google Shape;65;p17"/>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Font typeface="Berkshire Swash"/>
              <a:buNone/>
              <a:defRPr b="1" sz="2800"/>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p:txBody>
      </p:sp>
      <p:sp>
        <p:nvSpPr>
          <p:cNvPr id="66" name="Google Shape;66;p17"/>
          <p:cNvSpPr txBox="1"/>
          <p:nvPr>
            <p:ph idx="1" type="subTitle"/>
          </p:nvPr>
        </p:nvSpPr>
        <p:spPr>
          <a:xfrm>
            <a:off x="2977428" y="1425000"/>
            <a:ext cx="2703900" cy="459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7" name="Google Shape;67;p17"/>
          <p:cNvSpPr txBox="1"/>
          <p:nvPr>
            <p:ph idx="2" type="subTitle"/>
          </p:nvPr>
        </p:nvSpPr>
        <p:spPr>
          <a:xfrm>
            <a:off x="2977475" y="1814975"/>
            <a:ext cx="2703900" cy="834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8" name="Google Shape;68;p17"/>
          <p:cNvSpPr txBox="1"/>
          <p:nvPr>
            <p:ph idx="3" type="subTitle"/>
          </p:nvPr>
        </p:nvSpPr>
        <p:spPr>
          <a:xfrm>
            <a:off x="5726828" y="1425000"/>
            <a:ext cx="2703900" cy="459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9" name="Google Shape;69;p17"/>
          <p:cNvSpPr txBox="1"/>
          <p:nvPr>
            <p:ph idx="4" type="subTitle"/>
          </p:nvPr>
        </p:nvSpPr>
        <p:spPr>
          <a:xfrm>
            <a:off x="5726825" y="1814977"/>
            <a:ext cx="2703900" cy="834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0" name="Google Shape;70;p17"/>
          <p:cNvSpPr txBox="1"/>
          <p:nvPr>
            <p:ph idx="5" type="subTitle"/>
          </p:nvPr>
        </p:nvSpPr>
        <p:spPr>
          <a:xfrm>
            <a:off x="2977428" y="2867075"/>
            <a:ext cx="2703900" cy="459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1" name="Google Shape;71;p17"/>
          <p:cNvSpPr txBox="1"/>
          <p:nvPr>
            <p:ph idx="6" type="subTitle"/>
          </p:nvPr>
        </p:nvSpPr>
        <p:spPr>
          <a:xfrm>
            <a:off x="2977425" y="3257050"/>
            <a:ext cx="2703900" cy="834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2" name="Google Shape;72;p17"/>
          <p:cNvSpPr txBox="1"/>
          <p:nvPr>
            <p:ph idx="7" type="subTitle"/>
          </p:nvPr>
        </p:nvSpPr>
        <p:spPr>
          <a:xfrm>
            <a:off x="5726828" y="2867083"/>
            <a:ext cx="2703900" cy="459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3" name="Google Shape;73;p17"/>
          <p:cNvSpPr txBox="1"/>
          <p:nvPr>
            <p:ph idx="8" type="subTitle"/>
          </p:nvPr>
        </p:nvSpPr>
        <p:spPr>
          <a:xfrm>
            <a:off x="5726825" y="3257056"/>
            <a:ext cx="2703900" cy="834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4">
    <p:spTree>
      <p:nvGrpSpPr>
        <p:cNvPr id="74" name="Shape 74"/>
        <p:cNvGrpSpPr/>
        <p:nvPr/>
      </p:nvGrpSpPr>
      <p:grpSpPr>
        <a:xfrm>
          <a:off x="0" y="0"/>
          <a:ext cx="0" cy="0"/>
          <a:chOff x="0" y="0"/>
          <a:chExt cx="0" cy="0"/>
        </a:xfrm>
      </p:grpSpPr>
      <p:sp>
        <p:nvSpPr>
          <p:cNvPr id="75" name="Google Shape;75;p18"/>
          <p:cNvSpPr txBox="1"/>
          <p:nvPr>
            <p:ph type="title"/>
          </p:nvPr>
        </p:nvSpPr>
        <p:spPr>
          <a:xfrm>
            <a:off x="713225" y="445025"/>
            <a:ext cx="7699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6" name="Google Shape;76;p18"/>
          <p:cNvSpPr txBox="1"/>
          <p:nvPr>
            <p:ph idx="1" type="subTitle"/>
          </p:nvPr>
        </p:nvSpPr>
        <p:spPr>
          <a:xfrm>
            <a:off x="647838" y="1594625"/>
            <a:ext cx="1604400" cy="880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800"/>
              <a:buFont typeface="Merriweather"/>
              <a:buNone/>
              <a:defRPr b="1" sz="1800">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p:txBody>
      </p:sp>
      <p:sp>
        <p:nvSpPr>
          <p:cNvPr id="77" name="Google Shape;77;p18"/>
          <p:cNvSpPr txBox="1"/>
          <p:nvPr>
            <p:ph idx="2" type="subTitle"/>
          </p:nvPr>
        </p:nvSpPr>
        <p:spPr>
          <a:xfrm>
            <a:off x="7186288" y="3266625"/>
            <a:ext cx="1604400" cy="8802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Merriweather"/>
              <a:buNone/>
              <a:defRPr b="1" sz="1800">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p:txBody>
      </p:sp>
      <p:sp>
        <p:nvSpPr>
          <p:cNvPr id="78" name="Google Shape;78;p18"/>
          <p:cNvSpPr txBox="1"/>
          <p:nvPr>
            <p:ph idx="3" type="subTitle"/>
          </p:nvPr>
        </p:nvSpPr>
        <p:spPr>
          <a:xfrm>
            <a:off x="2440463" y="1594625"/>
            <a:ext cx="4035900" cy="880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9" name="Google Shape;79;p18"/>
          <p:cNvSpPr txBox="1"/>
          <p:nvPr>
            <p:ph idx="4" type="subTitle"/>
          </p:nvPr>
        </p:nvSpPr>
        <p:spPr>
          <a:xfrm>
            <a:off x="2948588" y="3266625"/>
            <a:ext cx="4035900" cy="880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5">
    <p:spTree>
      <p:nvGrpSpPr>
        <p:cNvPr id="80" name="Shape 80"/>
        <p:cNvGrpSpPr/>
        <p:nvPr/>
      </p:nvGrpSpPr>
      <p:grpSpPr>
        <a:xfrm>
          <a:off x="0" y="0"/>
          <a:ext cx="0" cy="0"/>
          <a:chOff x="0" y="0"/>
          <a:chExt cx="0" cy="0"/>
        </a:xfrm>
      </p:grpSpPr>
      <p:sp>
        <p:nvSpPr>
          <p:cNvPr id="81" name="Google Shape;81;p19"/>
          <p:cNvSpPr txBox="1"/>
          <p:nvPr>
            <p:ph type="title"/>
          </p:nvPr>
        </p:nvSpPr>
        <p:spPr>
          <a:xfrm>
            <a:off x="713225" y="2671646"/>
            <a:ext cx="3792900" cy="6258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4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82" name="Google Shape;82;p19"/>
          <p:cNvSpPr txBox="1"/>
          <p:nvPr>
            <p:ph hasCustomPrompt="1" idx="2" type="title"/>
          </p:nvPr>
        </p:nvSpPr>
        <p:spPr>
          <a:xfrm>
            <a:off x="713225" y="1329725"/>
            <a:ext cx="3792900" cy="1173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2"/>
              </a:buClr>
              <a:buSzPts val="12000"/>
              <a:buNone/>
              <a:defRPr sz="12000">
                <a:solidFill>
                  <a:schemeClr val="accent2"/>
                </a:solidFill>
              </a:defRPr>
            </a:lvl1pPr>
            <a:lvl2pPr lvl="1" rtl="0">
              <a:spcBef>
                <a:spcPts val="0"/>
              </a:spcBef>
              <a:spcAft>
                <a:spcPts val="0"/>
              </a:spcAft>
              <a:buClr>
                <a:schemeClr val="lt2"/>
              </a:buClr>
              <a:buSzPts val="12000"/>
              <a:buNone/>
              <a:defRPr sz="12000">
                <a:solidFill>
                  <a:schemeClr val="lt2"/>
                </a:solidFill>
              </a:defRPr>
            </a:lvl2pPr>
            <a:lvl3pPr lvl="2" rtl="0">
              <a:spcBef>
                <a:spcPts val="0"/>
              </a:spcBef>
              <a:spcAft>
                <a:spcPts val="0"/>
              </a:spcAft>
              <a:buClr>
                <a:schemeClr val="lt2"/>
              </a:buClr>
              <a:buSzPts val="12000"/>
              <a:buNone/>
              <a:defRPr sz="12000">
                <a:solidFill>
                  <a:schemeClr val="lt2"/>
                </a:solidFill>
              </a:defRPr>
            </a:lvl3pPr>
            <a:lvl4pPr lvl="3" rtl="0">
              <a:spcBef>
                <a:spcPts val="0"/>
              </a:spcBef>
              <a:spcAft>
                <a:spcPts val="0"/>
              </a:spcAft>
              <a:buClr>
                <a:schemeClr val="lt2"/>
              </a:buClr>
              <a:buSzPts val="12000"/>
              <a:buNone/>
              <a:defRPr sz="12000">
                <a:solidFill>
                  <a:schemeClr val="lt2"/>
                </a:solidFill>
              </a:defRPr>
            </a:lvl4pPr>
            <a:lvl5pPr lvl="4" rtl="0">
              <a:spcBef>
                <a:spcPts val="0"/>
              </a:spcBef>
              <a:spcAft>
                <a:spcPts val="0"/>
              </a:spcAft>
              <a:buClr>
                <a:schemeClr val="lt2"/>
              </a:buClr>
              <a:buSzPts val="12000"/>
              <a:buNone/>
              <a:defRPr sz="12000">
                <a:solidFill>
                  <a:schemeClr val="lt2"/>
                </a:solidFill>
              </a:defRPr>
            </a:lvl5pPr>
            <a:lvl6pPr lvl="5" rtl="0">
              <a:spcBef>
                <a:spcPts val="0"/>
              </a:spcBef>
              <a:spcAft>
                <a:spcPts val="0"/>
              </a:spcAft>
              <a:buClr>
                <a:schemeClr val="lt2"/>
              </a:buClr>
              <a:buSzPts val="12000"/>
              <a:buNone/>
              <a:defRPr sz="12000">
                <a:solidFill>
                  <a:schemeClr val="lt2"/>
                </a:solidFill>
              </a:defRPr>
            </a:lvl6pPr>
            <a:lvl7pPr lvl="6" rtl="0">
              <a:spcBef>
                <a:spcPts val="0"/>
              </a:spcBef>
              <a:spcAft>
                <a:spcPts val="0"/>
              </a:spcAft>
              <a:buClr>
                <a:schemeClr val="lt2"/>
              </a:buClr>
              <a:buSzPts val="12000"/>
              <a:buNone/>
              <a:defRPr sz="12000">
                <a:solidFill>
                  <a:schemeClr val="lt2"/>
                </a:solidFill>
              </a:defRPr>
            </a:lvl7pPr>
            <a:lvl8pPr lvl="7" rtl="0">
              <a:spcBef>
                <a:spcPts val="0"/>
              </a:spcBef>
              <a:spcAft>
                <a:spcPts val="0"/>
              </a:spcAft>
              <a:buClr>
                <a:schemeClr val="lt2"/>
              </a:buClr>
              <a:buSzPts val="12000"/>
              <a:buNone/>
              <a:defRPr sz="12000">
                <a:solidFill>
                  <a:schemeClr val="lt2"/>
                </a:solidFill>
              </a:defRPr>
            </a:lvl8pPr>
            <a:lvl9pPr lvl="8" rtl="0">
              <a:spcBef>
                <a:spcPts val="0"/>
              </a:spcBef>
              <a:spcAft>
                <a:spcPts val="0"/>
              </a:spcAft>
              <a:buClr>
                <a:schemeClr val="lt2"/>
              </a:buClr>
              <a:buSzPts val="12000"/>
              <a:buNone/>
              <a:defRPr sz="12000">
                <a:solidFill>
                  <a:schemeClr val="lt2"/>
                </a:solidFill>
              </a:defRPr>
            </a:lvl9pPr>
          </a:lstStyle>
          <a:p>
            <a:r>
              <a:t>xx%</a:t>
            </a:r>
          </a:p>
        </p:txBody>
      </p:sp>
      <p:sp>
        <p:nvSpPr>
          <p:cNvPr id="83" name="Google Shape;83;p19"/>
          <p:cNvSpPr txBox="1"/>
          <p:nvPr>
            <p:ph idx="1" type="subTitle"/>
          </p:nvPr>
        </p:nvSpPr>
        <p:spPr>
          <a:xfrm>
            <a:off x="713225" y="3297450"/>
            <a:ext cx="3792900" cy="5163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solidFill>
                  <a:schemeClr val="accent4"/>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
  <p:cSld name="CUSTOM_7">
    <p:spTree>
      <p:nvGrpSpPr>
        <p:cNvPr id="84" name="Shape 84"/>
        <p:cNvGrpSpPr/>
        <p:nvPr/>
      </p:nvGrpSpPr>
      <p:grpSpPr>
        <a:xfrm>
          <a:off x="0" y="0"/>
          <a:ext cx="0" cy="0"/>
          <a:chOff x="0" y="0"/>
          <a:chExt cx="0" cy="0"/>
        </a:xfrm>
      </p:grpSpPr>
      <p:sp>
        <p:nvSpPr>
          <p:cNvPr id="85" name="Google Shape;85;p20"/>
          <p:cNvSpPr txBox="1"/>
          <p:nvPr>
            <p:ph hasCustomPrompt="1" type="title"/>
          </p:nvPr>
        </p:nvSpPr>
        <p:spPr>
          <a:xfrm>
            <a:off x="5321425" y="878525"/>
            <a:ext cx="27993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3900">
                <a:solidFill>
                  <a:schemeClr val="accent2"/>
                </a:solidFill>
              </a:defRPr>
            </a:lvl1pPr>
            <a:lvl2pPr lvl="1" rtl="0" algn="ctr">
              <a:spcBef>
                <a:spcPts val="0"/>
              </a:spcBef>
              <a:spcAft>
                <a:spcPts val="0"/>
              </a:spcAft>
              <a:buClr>
                <a:schemeClr val="accent2"/>
              </a:buClr>
              <a:buSzPts val="1800"/>
              <a:buNone/>
              <a:defRPr sz="1800">
                <a:solidFill>
                  <a:schemeClr val="accent2"/>
                </a:solidFill>
              </a:defRPr>
            </a:lvl2pPr>
            <a:lvl3pPr lvl="2" rtl="0" algn="ctr">
              <a:spcBef>
                <a:spcPts val="0"/>
              </a:spcBef>
              <a:spcAft>
                <a:spcPts val="0"/>
              </a:spcAft>
              <a:buClr>
                <a:schemeClr val="accent2"/>
              </a:buClr>
              <a:buSzPts val="1800"/>
              <a:buNone/>
              <a:defRPr sz="1800">
                <a:solidFill>
                  <a:schemeClr val="accent2"/>
                </a:solidFill>
              </a:defRPr>
            </a:lvl3pPr>
            <a:lvl4pPr lvl="3" rtl="0" algn="ctr">
              <a:spcBef>
                <a:spcPts val="0"/>
              </a:spcBef>
              <a:spcAft>
                <a:spcPts val="0"/>
              </a:spcAft>
              <a:buClr>
                <a:schemeClr val="accent2"/>
              </a:buClr>
              <a:buSzPts val="1800"/>
              <a:buNone/>
              <a:defRPr sz="1800">
                <a:solidFill>
                  <a:schemeClr val="accent2"/>
                </a:solidFill>
              </a:defRPr>
            </a:lvl4pPr>
            <a:lvl5pPr lvl="4" rtl="0" algn="ctr">
              <a:spcBef>
                <a:spcPts val="0"/>
              </a:spcBef>
              <a:spcAft>
                <a:spcPts val="0"/>
              </a:spcAft>
              <a:buClr>
                <a:schemeClr val="accent2"/>
              </a:buClr>
              <a:buSzPts val="1800"/>
              <a:buNone/>
              <a:defRPr sz="1800">
                <a:solidFill>
                  <a:schemeClr val="accent2"/>
                </a:solidFill>
              </a:defRPr>
            </a:lvl5pPr>
            <a:lvl6pPr lvl="5" rtl="0" algn="ctr">
              <a:spcBef>
                <a:spcPts val="0"/>
              </a:spcBef>
              <a:spcAft>
                <a:spcPts val="0"/>
              </a:spcAft>
              <a:buClr>
                <a:schemeClr val="accent2"/>
              </a:buClr>
              <a:buSzPts val="1800"/>
              <a:buNone/>
              <a:defRPr sz="1800">
                <a:solidFill>
                  <a:schemeClr val="accent2"/>
                </a:solidFill>
              </a:defRPr>
            </a:lvl6pPr>
            <a:lvl7pPr lvl="6" rtl="0" algn="ctr">
              <a:spcBef>
                <a:spcPts val="0"/>
              </a:spcBef>
              <a:spcAft>
                <a:spcPts val="0"/>
              </a:spcAft>
              <a:buClr>
                <a:schemeClr val="accent2"/>
              </a:buClr>
              <a:buSzPts val="1800"/>
              <a:buNone/>
              <a:defRPr sz="1800">
                <a:solidFill>
                  <a:schemeClr val="accent2"/>
                </a:solidFill>
              </a:defRPr>
            </a:lvl7pPr>
            <a:lvl8pPr lvl="7" rtl="0" algn="ctr">
              <a:spcBef>
                <a:spcPts val="0"/>
              </a:spcBef>
              <a:spcAft>
                <a:spcPts val="0"/>
              </a:spcAft>
              <a:buClr>
                <a:schemeClr val="accent2"/>
              </a:buClr>
              <a:buSzPts val="1800"/>
              <a:buNone/>
              <a:defRPr sz="1800">
                <a:solidFill>
                  <a:schemeClr val="accent2"/>
                </a:solidFill>
              </a:defRPr>
            </a:lvl8pPr>
            <a:lvl9pPr lvl="8" rtl="0" algn="ctr">
              <a:spcBef>
                <a:spcPts val="0"/>
              </a:spcBef>
              <a:spcAft>
                <a:spcPts val="0"/>
              </a:spcAft>
              <a:buClr>
                <a:schemeClr val="accent2"/>
              </a:buClr>
              <a:buSzPts val="1800"/>
              <a:buNone/>
              <a:defRPr sz="1800">
                <a:solidFill>
                  <a:schemeClr val="accent2"/>
                </a:solidFill>
              </a:defRPr>
            </a:lvl9pPr>
          </a:lstStyle>
          <a:p>
            <a:r>
              <a:t>xx%</a:t>
            </a:r>
          </a:p>
        </p:txBody>
      </p:sp>
      <p:sp>
        <p:nvSpPr>
          <p:cNvPr id="86" name="Google Shape;86;p20"/>
          <p:cNvSpPr txBox="1"/>
          <p:nvPr>
            <p:ph hasCustomPrompt="1" idx="2" type="title"/>
          </p:nvPr>
        </p:nvSpPr>
        <p:spPr>
          <a:xfrm>
            <a:off x="5321425" y="3320938"/>
            <a:ext cx="27993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3900">
                <a:solidFill>
                  <a:schemeClr val="accent2"/>
                </a:solidFill>
              </a:defRPr>
            </a:lvl1pPr>
            <a:lvl2pPr lvl="1" rtl="0" algn="ctr">
              <a:spcBef>
                <a:spcPts val="0"/>
              </a:spcBef>
              <a:spcAft>
                <a:spcPts val="0"/>
              </a:spcAft>
              <a:buClr>
                <a:schemeClr val="accent2"/>
              </a:buClr>
              <a:buSzPts val="1800"/>
              <a:buNone/>
              <a:defRPr sz="1800">
                <a:solidFill>
                  <a:schemeClr val="accent2"/>
                </a:solidFill>
              </a:defRPr>
            </a:lvl2pPr>
            <a:lvl3pPr lvl="2" rtl="0" algn="ctr">
              <a:spcBef>
                <a:spcPts val="0"/>
              </a:spcBef>
              <a:spcAft>
                <a:spcPts val="0"/>
              </a:spcAft>
              <a:buClr>
                <a:schemeClr val="accent2"/>
              </a:buClr>
              <a:buSzPts val="1800"/>
              <a:buNone/>
              <a:defRPr sz="1800">
                <a:solidFill>
                  <a:schemeClr val="accent2"/>
                </a:solidFill>
              </a:defRPr>
            </a:lvl3pPr>
            <a:lvl4pPr lvl="3" rtl="0" algn="ctr">
              <a:spcBef>
                <a:spcPts val="0"/>
              </a:spcBef>
              <a:spcAft>
                <a:spcPts val="0"/>
              </a:spcAft>
              <a:buClr>
                <a:schemeClr val="accent2"/>
              </a:buClr>
              <a:buSzPts val="1800"/>
              <a:buNone/>
              <a:defRPr sz="1800">
                <a:solidFill>
                  <a:schemeClr val="accent2"/>
                </a:solidFill>
              </a:defRPr>
            </a:lvl4pPr>
            <a:lvl5pPr lvl="4" rtl="0" algn="ctr">
              <a:spcBef>
                <a:spcPts val="0"/>
              </a:spcBef>
              <a:spcAft>
                <a:spcPts val="0"/>
              </a:spcAft>
              <a:buClr>
                <a:schemeClr val="accent2"/>
              </a:buClr>
              <a:buSzPts val="1800"/>
              <a:buNone/>
              <a:defRPr sz="1800">
                <a:solidFill>
                  <a:schemeClr val="accent2"/>
                </a:solidFill>
              </a:defRPr>
            </a:lvl5pPr>
            <a:lvl6pPr lvl="5" rtl="0" algn="ctr">
              <a:spcBef>
                <a:spcPts val="0"/>
              </a:spcBef>
              <a:spcAft>
                <a:spcPts val="0"/>
              </a:spcAft>
              <a:buClr>
                <a:schemeClr val="accent2"/>
              </a:buClr>
              <a:buSzPts val="1800"/>
              <a:buNone/>
              <a:defRPr sz="1800">
                <a:solidFill>
                  <a:schemeClr val="accent2"/>
                </a:solidFill>
              </a:defRPr>
            </a:lvl6pPr>
            <a:lvl7pPr lvl="6" rtl="0" algn="ctr">
              <a:spcBef>
                <a:spcPts val="0"/>
              </a:spcBef>
              <a:spcAft>
                <a:spcPts val="0"/>
              </a:spcAft>
              <a:buClr>
                <a:schemeClr val="accent2"/>
              </a:buClr>
              <a:buSzPts val="1800"/>
              <a:buNone/>
              <a:defRPr sz="1800">
                <a:solidFill>
                  <a:schemeClr val="accent2"/>
                </a:solidFill>
              </a:defRPr>
            </a:lvl7pPr>
            <a:lvl8pPr lvl="7" rtl="0" algn="ctr">
              <a:spcBef>
                <a:spcPts val="0"/>
              </a:spcBef>
              <a:spcAft>
                <a:spcPts val="0"/>
              </a:spcAft>
              <a:buClr>
                <a:schemeClr val="accent2"/>
              </a:buClr>
              <a:buSzPts val="1800"/>
              <a:buNone/>
              <a:defRPr sz="1800">
                <a:solidFill>
                  <a:schemeClr val="accent2"/>
                </a:solidFill>
              </a:defRPr>
            </a:lvl8pPr>
            <a:lvl9pPr lvl="8" rtl="0" algn="ctr">
              <a:spcBef>
                <a:spcPts val="0"/>
              </a:spcBef>
              <a:spcAft>
                <a:spcPts val="0"/>
              </a:spcAft>
              <a:buClr>
                <a:schemeClr val="accent2"/>
              </a:buClr>
              <a:buSzPts val="1800"/>
              <a:buNone/>
              <a:defRPr sz="1800">
                <a:solidFill>
                  <a:schemeClr val="accent2"/>
                </a:solidFill>
              </a:defRPr>
            </a:lvl9pPr>
          </a:lstStyle>
          <a:p>
            <a:r>
              <a:t>xx%</a:t>
            </a:r>
          </a:p>
        </p:txBody>
      </p:sp>
      <p:sp>
        <p:nvSpPr>
          <p:cNvPr id="87" name="Google Shape;87;p20"/>
          <p:cNvSpPr txBox="1"/>
          <p:nvPr>
            <p:ph hasCustomPrompt="1" idx="3" type="title"/>
          </p:nvPr>
        </p:nvSpPr>
        <p:spPr>
          <a:xfrm>
            <a:off x="5321425" y="2095500"/>
            <a:ext cx="27993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3900">
                <a:solidFill>
                  <a:schemeClr val="accent2"/>
                </a:solidFill>
              </a:defRPr>
            </a:lvl1pPr>
            <a:lvl2pPr lvl="1" rtl="0" algn="ctr">
              <a:spcBef>
                <a:spcPts val="0"/>
              </a:spcBef>
              <a:spcAft>
                <a:spcPts val="0"/>
              </a:spcAft>
              <a:buClr>
                <a:schemeClr val="accent2"/>
              </a:buClr>
              <a:buSzPts val="1800"/>
              <a:buNone/>
              <a:defRPr sz="1800">
                <a:solidFill>
                  <a:schemeClr val="accent2"/>
                </a:solidFill>
              </a:defRPr>
            </a:lvl2pPr>
            <a:lvl3pPr lvl="2" rtl="0" algn="ctr">
              <a:spcBef>
                <a:spcPts val="0"/>
              </a:spcBef>
              <a:spcAft>
                <a:spcPts val="0"/>
              </a:spcAft>
              <a:buClr>
                <a:schemeClr val="accent2"/>
              </a:buClr>
              <a:buSzPts val="1800"/>
              <a:buNone/>
              <a:defRPr sz="1800">
                <a:solidFill>
                  <a:schemeClr val="accent2"/>
                </a:solidFill>
              </a:defRPr>
            </a:lvl3pPr>
            <a:lvl4pPr lvl="3" rtl="0" algn="ctr">
              <a:spcBef>
                <a:spcPts val="0"/>
              </a:spcBef>
              <a:spcAft>
                <a:spcPts val="0"/>
              </a:spcAft>
              <a:buClr>
                <a:schemeClr val="accent2"/>
              </a:buClr>
              <a:buSzPts val="1800"/>
              <a:buNone/>
              <a:defRPr sz="1800">
                <a:solidFill>
                  <a:schemeClr val="accent2"/>
                </a:solidFill>
              </a:defRPr>
            </a:lvl4pPr>
            <a:lvl5pPr lvl="4" rtl="0" algn="ctr">
              <a:spcBef>
                <a:spcPts val="0"/>
              </a:spcBef>
              <a:spcAft>
                <a:spcPts val="0"/>
              </a:spcAft>
              <a:buClr>
                <a:schemeClr val="accent2"/>
              </a:buClr>
              <a:buSzPts val="1800"/>
              <a:buNone/>
              <a:defRPr sz="1800">
                <a:solidFill>
                  <a:schemeClr val="accent2"/>
                </a:solidFill>
              </a:defRPr>
            </a:lvl5pPr>
            <a:lvl6pPr lvl="5" rtl="0" algn="ctr">
              <a:spcBef>
                <a:spcPts val="0"/>
              </a:spcBef>
              <a:spcAft>
                <a:spcPts val="0"/>
              </a:spcAft>
              <a:buClr>
                <a:schemeClr val="accent2"/>
              </a:buClr>
              <a:buSzPts val="1800"/>
              <a:buNone/>
              <a:defRPr sz="1800">
                <a:solidFill>
                  <a:schemeClr val="accent2"/>
                </a:solidFill>
              </a:defRPr>
            </a:lvl6pPr>
            <a:lvl7pPr lvl="6" rtl="0" algn="ctr">
              <a:spcBef>
                <a:spcPts val="0"/>
              </a:spcBef>
              <a:spcAft>
                <a:spcPts val="0"/>
              </a:spcAft>
              <a:buClr>
                <a:schemeClr val="accent2"/>
              </a:buClr>
              <a:buSzPts val="1800"/>
              <a:buNone/>
              <a:defRPr sz="1800">
                <a:solidFill>
                  <a:schemeClr val="accent2"/>
                </a:solidFill>
              </a:defRPr>
            </a:lvl7pPr>
            <a:lvl8pPr lvl="7" rtl="0" algn="ctr">
              <a:spcBef>
                <a:spcPts val="0"/>
              </a:spcBef>
              <a:spcAft>
                <a:spcPts val="0"/>
              </a:spcAft>
              <a:buClr>
                <a:schemeClr val="accent2"/>
              </a:buClr>
              <a:buSzPts val="1800"/>
              <a:buNone/>
              <a:defRPr sz="1800">
                <a:solidFill>
                  <a:schemeClr val="accent2"/>
                </a:solidFill>
              </a:defRPr>
            </a:lvl8pPr>
            <a:lvl9pPr lvl="8" rtl="0" algn="ctr">
              <a:spcBef>
                <a:spcPts val="0"/>
              </a:spcBef>
              <a:spcAft>
                <a:spcPts val="0"/>
              </a:spcAft>
              <a:buClr>
                <a:schemeClr val="accent2"/>
              </a:buClr>
              <a:buSzPts val="1800"/>
              <a:buNone/>
              <a:defRPr sz="1800">
                <a:solidFill>
                  <a:schemeClr val="accent2"/>
                </a:solidFill>
              </a:defRPr>
            </a:lvl9pPr>
          </a:lstStyle>
          <a:p>
            <a:r>
              <a:t>xx%</a:t>
            </a:r>
          </a:p>
        </p:txBody>
      </p:sp>
      <p:sp>
        <p:nvSpPr>
          <p:cNvPr id="88" name="Google Shape;88;p20"/>
          <p:cNvSpPr txBox="1"/>
          <p:nvPr>
            <p:ph idx="1" type="subTitle"/>
          </p:nvPr>
        </p:nvSpPr>
        <p:spPr>
          <a:xfrm>
            <a:off x="5321425" y="1367770"/>
            <a:ext cx="2799300" cy="678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solidFill>
                  <a:schemeClr val="accent4"/>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9" name="Google Shape;89;p20"/>
          <p:cNvSpPr txBox="1"/>
          <p:nvPr>
            <p:ph idx="4" type="subTitle"/>
          </p:nvPr>
        </p:nvSpPr>
        <p:spPr>
          <a:xfrm>
            <a:off x="5321425" y="3792170"/>
            <a:ext cx="2799300" cy="678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90" name="Google Shape;90;p20"/>
          <p:cNvSpPr txBox="1"/>
          <p:nvPr>
            <p:ph idx="5" type="subTitle"/>
          </p:nvPr>
        </p:nvSpPr>
        <p:spPr>
          <a:xfrm>
            <a:off x="5321425" y="2579970"/>
            <a:ext cx="2799300" cy="678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 name="Shape 11"/>
        <p:cNvGrpSpPr/>
        <p:nvPr/>
      </p:nvGrpSpPr>
      <p:grpSpPr>
        <a:xfrm>
          <a:off x="0" y="0"/>
          <a:ext cx="0" cy="0"/>
          <a:chOff x="0" y="0"/>
          <a:chExt cx="0" cy="0"/>
        </a:xfrm>
      </p:grpSpPr>
      <p:sp>
        <p:nvSpPr>
          <p:cNvPr id="12" name="Google Shape;12;p3"/>
          <p:cNvSpPr txBox="1"/>
          <p:nvPr>
            <p:ph type="title"/>
          </p:nvPr>
        </p:nvSpPr>
        <p:spPr>
          <a:xfrm>
            <a:off x="4572000" y="2671658"/>
            <a:ext cx="3792900" cy="625800"/>
          </a:xfrm>
          <a:prstGeom prst="rect">
            <a:avLst/>
          </a:prstGeom>
        </p:spPr>
        <p:txBody>
          <a:bodyPr anchorCtr="0" anchor="ctr" bIns="91425" lIns="91425" spcFirstLastPara="1" rIns="91425" wrap="square" tIns="91425">
            <a:noAutofit/>
          </a:bodyPr>
          <a:lstStyle>
            <a:lvl1pPr lvl="0" algn="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3" name="Google Shape;13;p3"/>
          <p:cNvSpPr txBox="1"/>
          <p:nvPr>
            <p:ph hasCustomPrompt="1" idx="2" type="title"/>
          </p:nvPr>
        </p:nvSpPr>
        <p:spPr>
          <a:xfrm>
            <a:off x="4572000" y="1329738"/>
            <a:ext cx="3792900" cy="1173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2"/>
              </a:buClr>
              <a:buSzPts val="12000"/>
              <a:buNone/>
              <a:defRPr sz="12000">
                <a:solidFill>
                  <a:schemeClr val="accent2"/>
                </a:solidFill>
              </a:defRPr>
            </a:lvl1pPr>
            <a:lvl2pPr lvl="1" rtl="0" algn="ctr">
              <a:spcBef>
                <a:spcPts val="0"/>
              </a:spcBef>
              <a:spcAft>
                <a:spcPts val="0"/>
              </a:spcAft>
              <a:buClr>
                <a:schemeClr val="lt2"/>
              </a:buClr>
              <a:buSzPts val="12000"/>
              <a:buNone/>
              <a:defRPr sz="12000">
                <a:solidFill>
                  <a:schemeClr val="lt2"/>
                </a:solidFill>
              </a:defRPr>
            </a:lvl2pPr>
            <a:lvl3pPr lvl="2" rtl="0" algn="ctr">
              <a:spcBef>
                <a:spcPts val="0"/>
              </a:spcBef>
              <a:spcAft>
                <a:spcPts val="0"/>
              </a:spcAft>
              <a:buClr>
                <a:schemeClr val="lt2"/>
              </a:buClr>
              <a:buSzPts val="12000"/>
              <a:buNone/>
              <a:defRPr sz="12000">
                <a:solidFill>
                  <a:schemeClr val="lt2"/>
                </a:solidFill>
              </a:defRPr>
            </a:lvl3pPr>
            <a:lvl4pPr lvl="3" rtl="0" algn="ctr">
              <a:spcBef>
                <a:spcPts val="0"/>
              </a:spcBef>
              <a:spcAft>
                <a:spcPts val="0"/>
              </a:spcAft>
              <a:buClr>
                <a:schemeClr val="lt2"/>
              </a:buClr>
              <a:buSzPts val="12000"/>
              <a:buNone/>
              <a:defRPr sz="12000">
                <a:solidFill>
                  <a:schemeClr val="lt2"/>
                </a:solidFill>
              </a:defRPr>
            </a:lvl4pPr>
            <a:lvl5pPr lvl="4" rtl="0" algn="ctr">
              <a:spcBef>
                <a:spcPts val="0"/>
              </a:spcBef>
              <a:spcAft>
                <a:spcPts val="0"/>
              </a:spcAft>
              <a:buClr>
                <a:schemeClr val="lt2"/>
              </a:buClr>
              <a:buSzPts val="12000"/>
              <a:buNone/>
              <a:defRPr sz="12000">
                <a:solidFill>
                  <a:schemeClr val="lt2"/>
                </a:solidFill>
              </a:defRPr>
            </a:lvl5pPr>
            <a:lvl6pPr lvl="5" rtl="0" algn="ctr">
              <a:spcBef>
                <a:spcPts val="0"/>
              </a:spcBef>
              <a:spcAft>
                <a:spcPts val="0"/>
              </a:spcAft>
              <a:buClr>
                <a:schemeClr val="lt2"/>
              </a:buClr>
              <a:buSzPts val="12000"/>
              <a:buNone/>
              <a:defRPr sz="12000">
                <a:solidFill>
                  <a:schemeClr val="lt2"/>
                </a:solidFill>
              </a:defRPr>
            </a:lvl6pPr>
            <a:lvl7pPr lvl="6" rtl="0" algn="ctr">
              <a:spcBef>
                <a:spcPts val="0"/>
              </a:spcBef>
              <a:spcAft>
                <a:spcPts val="0"/>
              </a:spcAft>
              <a:buClr>
                <a:schemeClr val="lt2"/>
              </a:buClr>
              <a:buSzPts val="12000"/>
              <a:buNone/>
              <a:defRPr sz="12000">
                <a:solidFill>
                  <a:schemeClr val="lt2"/>
                </a:solidFill>
              </a:defRPr>
            </a:lvl7pPr>
            <a:lvl8pPr lvl="7" rtl="0" algn="ctr">
              <a:spcBef>
                <a:spcPts val="0"/>
              </a:spcBef>
              <a:spcAft>
                <a:spcPts val="0"/>
              </a:spcAft>
              <a:buClr>
                <a:schemeClr val="lt2"/>
              </a:buClr>
              <a:buSzPts val="12000"/>
              <a:buNone/>
              <a:defRPr sz="12000">
                <a:solidFill>
                  <a:schemeClr val="lt2"/>
                </a:solidFill>
              </a:defRPr>
            </a:lvl8pPr>
            <a:lvl9pPr lvl="8" rtl="0" algn="ctr">
              <a:spcBef>
                <a:spcPts val="0"/>
              </a:spcBef>
              <a:spcAft>
                <a:spcPts val="0"/>
              </a:spcAft>
              <a:buClr>
                <a:schemeClr val="lt2"/>
              </a:buClr>
              <a:buSzPts val="12000"/>
              <a:buNone/>
              <a:defRPr sz="12000">
                <a:solidFill>
                  <a:schemeClr val="lt2"/>
                </a:solidFill>
              </a:defRPr>
            </a:lvl9pPr>
          </a:lstStyle>
          <a:p>
            <a:r>
              <a:t>xx%</a:t>
            </a:r>
          </a:p>
        </p:txBody>
      </p:sp>
      <p:sp>
        <p:nvSpPr>
          <p:cNvPr id="14" name="Google Shape;14;p3"/>
          <p:cNvSpPr txBox="1"/>
          <p:nvPr>
            <p:ph idx="1" type="subTitle"/>
          </p:nvPr>
        </p:nvSpPr>
        <p:spPr>
          <a:xfrm>
            <a:off x="4572000" y="3297463"/>
            <a:ext cx="3792900" cy="516300"/>
          </a:xfrm>
          <a:prstGeom prst="rect">
            <a:avLst/>
          </a:prstGeom>
        </p:spPr>
        <p:txBody>
          <a:bodyPr anchorCtr="0" anchor="ctr" bIns="91425" lIns="91425" spcFirstLastPara="1" rIns="91425" wrap="square" tIns="91425">
            <a:noAutofit/>
          </a:bodyPr>
          <a:lstStyle>
            <a:lvl1pPr lvl="0" algn="r">
              <a:spcBef>
                <a:spcPts val="0"/>
              </a:spcBef>
              <a:spcAft>
                <a:spcPts val="0"/>
              </a:spcAft>
              <a:buSzPts val="1400"/>
              <a:buNone/>
              <a:defRPr sz="1400">
                <a:solidFill>
                  <a:schemeClr val="accent4"/>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0">
    <p:spTree>
      <p:nvGrpSpPr>
        <p:cNvPr id="91" name="Shape 91"/>
        <p:cNvGrpSpPr/>
        <p:nvPr/>
      </p:nvGrpSpPr>
      <p:grpSpPr>
        <a:xfrm>
          <a:off x="0" y="0"/>
          <a:ext cx="0" cy="0"/>
          <a:chOff x="0" y="0"/>
          <a:chExt cx="0" cy="0"/>
        </a:xfrm>
      </p:grpSpPr>
      <p:sp>
        <p:nvSpPr>
          <p:cNvPr id="92" name="Google Shape;92;p21"/>
          <p:cNvSpPr txBox="1"/>
          <p:nvPr>
            <p:ph type="title"/>
          </p:nvPr>
        </p:nvSpPr>
        <p:spPr>
          <a:xfrm>
            <a:off x="713225" y="1733075"/>
            <a:ext cx="3154200" cy="611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 name="Google Shape;93;p21"/>
          <p:cNvSpPr txBox="1"/>
          <p:nvPr>
            <p:ph idx="1" type="subTitle"/>
          </p:nvPr>
        </p:nvSpPr>
        <p:spPr>
          <a:xfrm>
            <a:off x="713225" y="2344625"/>
            <a:ext cx="3154200" cy="1052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list">
  <p:cSld name="CUSTOM_13">
    <p:spTree>
      <p:nvGrpSpPr>
        <p:cNvPr id="94" name="Shape 94"/>
        <p:cNvGrpSpPr/>
        <p:nvPr/>
      </p:nvGrpSpPr>
      <p:grpSpPr>
        <a:xfrm>
          <a:off x="0" y="0"/>
          <a:ext cx="0" cy="0"/>
          <a:chOff x="0" y="0"/>
          <a:chExt cx="0" cy="0"/>
        </a:xfrm>
      </p:grpSpPr>
      <p:sp>
        <p:nvSpPr>
          <p:cNvPr id="95" name="Google Shape;95;p22"/>
          <p:cNvSpPr txBox="1"/>
          <p:nvPr>
            <p:ph type="title"/>
          </p:nvPr>
        </p:nvSpPr>
        <p:spPr>
          <a:xfrm>
            <a:off x="1094225" y="884575"/>
            <a:ext cx="4070100" cy="9414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 name="Google Shape;96;p22"/>
          <p:cNvSpPr txBox="1"/>
          <p:nvPr>
            <p:ph idx="1" type="subTitle"/>
          </p:nvPr>
        </p:nvSpPr>
        <p:spPr>
          <a:xfrm>
            <a:off x="1094225" y="1887425"/>
            <a:ext cx="4070100" cy="2469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2"/>
              </a:buClr>
              <a:buSzPts val="1400"/>
              <a:buFont typeface="Rubik"/>
              <a:buNone/>
              <a:defRPr sz="1400"/>
            </a:lvl1pPr>
            <a:lvl2pPr lvl="1" rtl="0">
              <a:spcBef>
                <a:spcPts val="1000"/>
              </a:spcBef>
              <a:spcAft>
                <a:spcPts val="0"/>
              </a:spcAft>
              <a:buClr>
                <a:srgbClr val="1B1B64"/>
              </a:buClr>
              <a:buSzPts val="1400"/>
              <a:buFont typeface="Rubik"/>
              <a:buNone/>
              <a:defRPr/>
            </a:lvl2pPr>
            <a:lvl3pPr lvl="2" rtl="0">
              <a:spcBef>
                <a:spcPts val="1600"/>
              </a:spcBef>
              <a:spcAft>
                <a:spcPts val="0"/>
              </a:spcAft>
              <a:buClr>
                <a:srgbClr val="1B1B64"/>
              </a:buClr>
              <a:buSzPts val="1400"/>
              <a:buFont typeface="Rubik"/>
              <a:buNone/>
              <a:defRPr/>
            </a:lvl3pPr>
            <a:lvl4pPr lvl="3" rtl="0">
              <a:spcBef>
                <a:spcPts val="1600"/>
              </a:spcBef>
              <a:spcAft>
                <a:spcPts val="0"/>
              </a:spcAft>
              <a:buClr>
                <a:srgbClr val="1B1B64"/>
              </a:buClr>
              <a:buSzPts val="1400"/>
              <a:buFont typeface="Rubik"/>
              <a:buNone/>
              <a:defRPr/>
            </a:lvl4pPr>
            <a:lvl5pPr lvl="4" rtl="0">
              <a:spcBef>
                <a:spcPts val="1600"/>
              </a:spcBef>
              <a:spcAft>
                <a:spcPts val="0"/>
              </a:spcAft>
              <a:buClr>
                <a:srgbClr val="1B1B64"/>
              </a:buClr>
              <a:buSzPts val="1400"/>
              <a:buFont typeface="Rubik"/>
              <a:buNone/>
              <a:defRPr/>
            </a:lvl5pPr>
            <a:lvl6pPr lvl="5" rtl="0">
              <a:spcBef>
                <a:spcPts val="1600"/>
              </a:spcBef>
              <a:spcAft>
                <a:spcPts val="0"/>
              </a:spcAft>
              <a:buClr>
                <a:srgbClr val="1B1B64"/>
              </a:buClr>
              <a:buSzPts val="1400"/>
              <a:buFont typeface="Rubik"/>
              <a:buNone/>
              <a:defRPr/>
            </a:lvl6pPr>
            <a:lvl7pPr lvl="6" rtl="0">
              <a:spcBef>
                <a:spcPts val="1600"/>
              </a:spcBef>
              <a:spcAft>
                <a:spcPts val="0"/>
              </a:spcAft>
              <a:buClr>
                <a:srgbClr val="1B1B64"/>
              </a:buClr>
              <a:buSzPts val="1400"/>
              <a:buFont typeface="Rubik"/>
              <a:buNone/>
              <a:defRPr/>
            </a:lvl7pPr>
            <a:lvl8pPr lvl="7" rtl="0">
              <a:spcBef>
                <a:spcPts val="1600"/>
              </a:spcBef>
              <a:spcAft>
                <a:spcPts val="0"/>
              </a:spcAft>
              <a:buClr>
                <a:srgbClr val="1B1B64"/>
              </a:buClr>
              <a:buSzPts val="1400"/>
              <a:buFont typeface="Rubik"/>
              <a:buNone/>
              <a:defRPr/>
            </a:lvl8pPr>
            <a:lvl9pPr lvl="8" rtl="0">
              <a:spcBef>
                <a:spcPts val="1600"/>
              </a:spcBef>
              <a:spcAft>
                <a:spcPts val="1600"/>
              </a:spcAft>
              <a:buClr>
                <a:srgbClr val="1B1B64"/>
              </a:buClr>
              <a:buSzPts val="1400"/>
              <a:buFont typeface="Rubik"/>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9">
    <p:spTree>
      <p:nvGrpSpPr>
        <p:cNvPr id="97" name="Shape 97"/>
        <p:cNvGrpSpPr/>
        <p:nvPr/>
      </p:nvGrpSpPr>
      <p:grpSpPr>
        <a:xfrm>
          <a:off x="0" y="0"/>
          <a:ext cx="0" cy="0"/>
          <a:chOff x="0" y="0"/>
          <a:chExt cx="0" cy="0"/>
        </a:xfrm>
      </p:grpSpPr>
      <p:sp>
        <p:nvSpPr>
          <p:cNvPr id="98" name="Google Shape;98;p23"/>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9" name="Google Shape;99;p23"/>
          <p:cNvSpPr txBox="1"/>
          <p:nvPr>
            <p:ph idx="1" type="subTitle"/>
          </p:nvPr>
        </p:nvSpPr>
        <p:spPr>
          <a:xfrm>
            <a:off x="699100" y="15117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0" name="Google Shape;100;p23"/>
          <p:cNvSpPr txBox="1"/>
          <p:nvPr>
            <p:ph idx="2" type="subTitle"/>
          </p:nvPr>
        </p:nvSpPr>
        <p:spPr>
          <a:xfrm>
            <a:off x="699100" y="190167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1" name="Google Shape;101;p23"/>
          <p:cNvSpPr txBox="1"/>
          <p:nvPr>
            <p:ph idx="3" type="subTitle"/>
          </p:nvPr>
        </p:nvSpPr>
        <p:spPr>
          <a:xfrm>
            <a:off x="3305250" y="15117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2" name="Google Shape;102;p23"/>
          <p:cNvSpPr txBox="1"/>
          <p:nvPr>
            <p:ph idx="4" type="subTitle"/>
          </p:nvPr>
        </p:nvSpPr>
        <p:spPr>
          <a:xfrm>
            <a:off x="3305250" y="190167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3" name="Google Shape;103;p23"/>
          <p:cNvSpPr txBox="1"/>
          <p:nvPr>
            <p:ph idx="5" type="subTitle"/>
          </p:nvPr>
        </p:nvSpPr>
        <p:spPr>
          <a:xfrm>
            <a:off x="5911400" y="15117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4" name="Google Shape;104;p23"/>
          <p:cNvSpPr txBox="1"/>
          <p:nvPr>
            <p:ph idx="6" type="subTitle"/>
          </p:nvPr>
        </p:nvSpPr>
        <p:spPr>
          <a:xfrm>
            <a:off x="5911400" y="190167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5" name="Google Shape;105;p23"/>
          <p:cNvSpPr txBox="1"/>
          <p:nvPr>
            <p:ph idx="7" type="subTitle"/>
          </p:nvPr>
        </p:nvSpPr>
        <p:spPr>
          <a:xfrm>
            <a:off x="699075" y="295146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6" name="Google Shape;106;p23"/>
          <p:cNvSpPr txBox="1"/>
          <p:nvPr>
            <p:ph idx="8" type="subTitle"/>
          </p:nvPr>
        </p:nvSpPr>
        <p:spPr>
          <a:xfrm>
            <a:off x="699075" y="334142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solidFill>
                  <a:schemeClr val="dk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7" name="Google Shape;107;p23"/>
          <p:cNvSpPr txBox="1"/>
          <p:nvPr>
            <p:ph idx="9" type="subTitle"/>
          </p:nvPr>
        </p:nvSpPr>
        <p:spPr>
          <a:xfrm>
            <a:off x="3305225" y="295146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8" name="Google Shape;108;p23"/>
          <p:cNvSpPr txBox="1"/>
          <p:nvPr>
            <p:ph idx="13" type="subTitle"/>
          </p:nvPr>
        </p:nvSpPr>
        <p:spPr>
          <a:xfrm>
            <a:off x="3305225" y="334142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9" name="Google Shape;109;p23"/>
          <p:cNvSpPr txBox="1"/>
          <p:nvPr>
            <p:ph idx="14" type="subTitle"/>
          </p:nvPr>
        </p:nvSpPr>
        <p:spPr>
          <a:xfrm>
            <a:off x="5911375" y="295146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0" name="Google Shape;110;p23"/>
          <p:cNvSpPr txBox="1"/>
          <p:nvPr>
            <p:ph idx="15" type="subTitle"/>
          </p:nvPr>
        </p:nvSpPr>
        <p:spPr>
          <a:xfrm>
            <a:off x="5911375" y="334142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2">
    <p:spTree>
      <p:nvGrpSpPr>
        <p:cNvPr id="111" name="Shape 111"/>
        <p:cNvGrpSpPr/>
        <p:nvPr/>
      </p:nvGrpSpPr>
      <p:grpSpPr>
        <a:xfrm>
          <a:off x="0" y="0"/>
          <a:ext cx="0" cy="0"/>
          <a:chOff x="0" y="0"/>
          <a:chExt cx="0" cy="0"/>
        </a:xfrm>
      </p:grpSpPr>
      <p:sp>
        <p:nvSpPr>
          <p:cNvPr id="112" name="Google Shape;112;p2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1">
    <p:spTree>
      <p:nvGrpSpPr>
        <p:cNvPr id="113" name="Shape 113"/>
        <p:cNvGrpSpPr/>
        <p:nvPr/>
      </p:nvGrpSpPr>
      <p:grpSpPr>
        <a:xfrm>
          <a:off x="0" y="0"/>
          <a:ext cx="0" cy="0"/>
          <a:chOff x="0" y="0"/>
          <a:chExt cx="0" cy="0"/>
        </a:xfrm>
      </p:grpSpPr>
      <p:sp>
        <p:nvSpPr>
          <p:cNvPr id="114" name="Google Shape;114;p25"/>
          <p:cNvSpPr txBox="1"/>
          <p:nvPr>
            <p:ph type="title"/>
          </p:nvPr>
        </p:nvSpPr>
        <p:spPr>
          <a:xfrm>
            <a:off x="1312500" y="548650"/>
            <a:ext cx="6519000" cy="11796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sz="72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15" name="Google Shape;115;p25"/>
          <p:cNvSpPr txBox="1"/>
          <p:nvPr/>
        </p:nvSpPr>
        <p:spPr>
          <a:xfrm>
            <a:off x="2820650" y="3354900"/>
            <a:ext cx="3503100" cy="906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lt2"/>
                </a:solidFill>
                <a:latin typeface="Livvic"/>
                <a:ea typeface="Livvic"/>
                <a:cs typeface="Livvic"/>
                <a:sym typeface="Livvic"/>
              </a:rPr>
              <a:t>CREDITS:</a:t>
            </a:r>
            <a:endParaRPr sz="1200">
              <a:solidFill>
                <a:schemeClr val="lt2"/>
              </a:solidFill>
              <a:latin typeface="Livvic"/>
              <a:ea typeface="Livvic"/>
              <a:cs typeface="Livvic"/>
              <a:sym typeface="Livvic"/>
            </a:endParaRPr>
          </a:p>
          <a:p>
            <a:pPr indent="0" lvl="0" marL="0" rtl="0" algn="ctr">
              <a:lnSpc>
                <a:spcPct val="100000"/>
              </a:lnSpc>
              <a:spcBef>
                <a:spcPts val="0"/>
              </a:spcBef>
              <a:spcAft>
                <a:spcPts val="0"/>
              </a:spcAft>
              <a:buNone/>
            </a:pPr>
            <a:r>
              <a:rPr lang="en" sz="1200">
                <a:solidFill>
                  <a:schemeClr val="lt2"/>
                </a:solidFill>
                <a:latin typeface="Livvic"/>
                <a:ea typeface="Livvic"/>
                <a:cs typeface="Livvic"/>
                <a:sym typeface="Livvic"/>
              </a:rPr>
              <a:t>This presentation template was created by </a:t>
            </a:r>
            <a:r>
              <a:rPr lang="en" sz="1200">
                <a:solidFill>
                  <a:schemeClr val="lt2"/>
                </a:solidFill>
                <a:uFill>
                  <a:noFill/>
                </a:uFill>
                <a:latin typeface="Livvic"/>
                <a:ea typeface="Livvic"/>
                <a:cs typeface="Livvic"/>
                <a:sym typeface="Livvic"/>
                <a:hlinkClick r:id="rId2">
                  <a:extLst>
                    <a:ext uri="{A12FA001-AC4F-418D-AE19-62706E023703}">
                      <ahyp:hlinkClr val="tx"/>
                    </a:ext>
                  </a:extLst>
                </a:hlinkClick>
              </a:rPr>
              <a:t>Slidesgo</a:t>
            </a:r>
            <a:r>
              <a:rPr lang="en" sz="1200">
                <a:solidFill>
                  <a:schemeClr val="lt2"/>
                </a:solidFill>
                <a:latin typeface="Livvic"/>
                <a:ea typeface="Livvic"/>
                <a:cs typeface="Livvic"/>
                <a:sym typeface="Livvic"/>
              </a:rPr>
              <a:t>, including icons by </a:t>
            </a:r>
            <a:r>
              <a:rPr lang="en" sz="1200">
                <a:solidFill>
                  <a:schemeClr val="lt2"/>
                </a:solidFill>
                <a:uFill>
                  <a:noFill/>
                </a:uFill>
                <a:latin typeface="Livvic"/>
                <a:ea typeface="Livvic"/>
                <a:cs typeface="Livvic"/>
                <a:sym typeface="Livvic"/>
                <a:hlinkClick r:id="rId3">
                  <a:extLst>
                    <a:ext uri="{A12FA001-AC4F-418D-AE19-62706E023703}">
                      <ahyp:hlinkClr val="tx"/>
                    </a:ext>
                  </a:extLst>
                </a:hlinkClick>
              </a:rPr>
              <a:t>Flaticon</a:t>
            </a:r>
            <a:r>
              <a:rPr lang="en" sz="1200">
                <a:solidFill>
                  <a:schemeClr val="lt2"/>
                </a:solidFill>
                <a:latin typeface="Livvic"/>
                <a:ea typeface="Livvic"/>
                <a:cs typeface="Livvic"/>
                <a:sym typeface="Livvic"/>
              </a:rPr>
              <a:t>, infographics &amp; images by </a:t>
            </a:r>
            <a:r>
              <a:rPr lang="en" sz="1200">
                <a:solidFill>
                  <a:schemeClr val="lt2"/>
                </a:solidFill>
                <a:uFill>
                  <a:noFill/>
                </a:uFill>
                <a:latin typeface="Livvic"/>
                <a:ea typeface="Livvic"/>
                <a:cs typeface="Livvic"/>
                <a:sym typeface="Livvic"/>
                <a:hlinkClick r:id="rId4">
                  <a:extLst>
                    <a:ext uri="{A12FA001-AC4F-418D-AE19-62706E023703}">
                      <ahyp:hlinkClr val="tx"/>
                    </a:ext>
                  </a:extLst>
                </a:hlinkClick>
              </a:rPr>
              <a:t>Freepik</a:t>
            </a:r>
            <a:r>
              <a:rPr lang="en" sz="1200">
                <a:solidFill>
                  <a:schemeClr val="lt2"/>
                </a:solidFill>
                <a:latin typeface="Livvic"/>
                <a:ea typeface="Livvic"/>
                <a:cs typeface="Livvic"/>
                <a:sym typeface="Livvic"/>
              </a:rPr>
              <a:t> </a:t>
            </a:r>
            <a:endParaRPr sz="1200">
              <a:solidFill>
                <a:schemeClr val="lt2"/>
              </a:solidFill>
              <a:latin typeface="Livvic"/>
              <a:ea typeface="Livvic"/>
              <a:cs typeface="Livvic"/>
              <a:sym typeface="Livvic"/>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19" name="Shape 11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5" name="Shape 15"/>
        <p:cNvGrpSpPr/>
        <p:nvPr/>
      </p:nvGrpSpPr>
      <p:grpSpPr>
        <a:xfrm>
          <a:off x="0" y="0"/>
          <a:ext cx="0" cy="0"/>
          <a:chOff x="0" y="0"/>
          <a:chExt cx="0" cy="0"/>
        </a:xfrm>
      </p:grpSpPr>
      <p:sp>
        <p:nvSpPr>
          <p:cNvPr id="16" name="Google Shape;16;p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 name="Google Shape;17;p4"/>
          <p:cNvSpPr txBox="1"/>
          <p:nvPr>
            <p:ph idx="1" type="body"/>
          </p:nvPr>
        </p:nvSpPr>
        <p:spPr>
          <a:xfrm>
            <a:off x="713225" y="1152475"/>
            <a:ext cx="7717500" cy="3416400"/>
          </a:xfrm>
          <a:prstGeom prst="rect">
            <a:avLst/>
          </a:prstGeom>
        </p:spPr>
        <p:txBody>
          <a:bodyPr anchorCtr="0" anchor="t" bIns="91425" lIns="91425" spcFirstLastPara="1" rIns="91425" wrap="square" tIns="91425">
            <a:noAutofit/>
          </a:bodyPr>
          <a:lstStyle>
            <a:lvl1pPr indent="-292100" lvl="0" marL="457200">
              <a:spcBef>
                <a:spcPts val="0"/>
              </a:spcBef>
              <a:spcAft>
                <a:spcPts val="0"/>
              </a:spcAft>
              <a:buClr>
                <a:schemeClr val="accent3"/>
              </a:buClr>
              <a:buSzPts val="1000"/>
              <a:buFont typeface="Roboto"/>
              <a:buAutoNum type="arabicPeriod"/>
              <a:defRPr sz="1200"/>
            </a:lvl1pPr>
            <a:lvl2pPr indent="-292100" lvl="1" marL="914400">
              <a:spcBef>
                <a:spcPts val="0"/>
              </a:spcBef>
              <a:spcAft>
                <a:spcPts val="0"/>
              </a:spcAft>
              <a:buClr>
                <a:srgbClr val="1A3F61"/>
              </a:buClr>
              <a:buSzPts val="1000"/>
              <a:buFont typeface="Muli"/>
              <a:buAutoNum type="alphaLcPeriod"/>
              <a:defRPr/>
            </a:lvl2pPr>
            <a:lvl3pPr indent="-292100" lvl="2" marL="1371600">
              <a:spcBef>
                <a:spcPts val="1600"/>
              </a:spcBef>
              <a:spcAft>
                <a:spcPts val="0"/>
              </a:spcAft>
              <a:buClr>
                <a:srgbClr val="1A3F61"/>
              </a:buClr>
              <a:buSzPts val="1000"/>
              <a:buFont typeface="Muli"/>
              <a:buAutoNum type="romanLcPeriod"/>
              <a:defRPr/>
            </a:lvl3pPr>
            <a:lvl4pPr indent="-292100" lvl="3" marL="1828800">
              <a:spcBef>
                <a:spcPts val="1600"/>
              </a:spcBef>
              <a:spcAft>
                <a:spcPts val="0"/>
              </a:spcAft>
              <a:buClr>
                <a:srgbClr val="1A3F61"/>
              </a:buClr>
              <a:buSzPts val="1000"/>
              <a:buFont typeface="Muli"/>
              <a:buAutoNum type="arabicPeriod"/>
              <a:defRPr/>
            </a:lvl4pPr>
            <a:lvl5pPr indent="-292100" lvl="4" marL="2286000">
              <a:spcBef>
                <a:spcPts val="1600"/>
              </a:spcBef>
              <a:spcAft>
                <a:spcPts val="0"/>
              </a:spcAft>
              <a:buClr>
                <a:srgbClr val="1A3F61"/>
              </a:buClr>
              <a:buSzPts val="1000"/>
              <a:buFont typeface="Muli"/>
              <a:buAutoNum type="alphaLcPeriod"/>
              <a:defRPr/>
            </a:lvl5pPr>
            <a:lvl6pPr indent="-292100" lvl="5" marL="2743200">
              <a:spcBef>
                <a:spcPts val="1600"/>
              </a:spcBef>
              <a:spcAft>
                <a:spcPts val="0"/>
              </a:spcAft>
              <a:buClr>
                <a:srgbClr val="1A3F61"/>
              </a:buClr>
              <a:buSzPts val="1000"/>
              <a:buFont typeface="Muli"/>
              <a:buAutoNum type="romanLcPeriod"/>
              <a:defRPr/>
            </a:lvl6pPr>
            <a:lvl7pPr indent="-292100" lvl="6" marL="3200400">
              <a:spcBef>
                <a:spcPts val="1600"/>
              </a:spcBef>
              <a:spcAft>
                <a:spcPts val="0"/>
              </a:spcAft>
              <a:buClr>
                <a:srgbClr val="1A3F61"/>
              </a:buClr>
              <a:buSzPts val="1000"/>
              <a:buFont typeface="Muli"/>
              <a:buAutoNum type="arabicPeriod"/>
              <a:defRPr/>
            </a:lvl7pPr>
            <a:lvl8pPr indent="-292100" lvl="7" marL="3657600">
              <a:spcBef>
                <a:spcPts val="1600"/>
              </a:spcBef>
              <a:spcAft>
                <a:spcPts val="0"/>
              </a:spcAft>
              <a:buClr>
                <a:srgbClr val="1A3F61"/>
              </a:buClr>
              <a:buSzPts val="1000"/>
              <a:buFont typeface="Muli"/>
              <a:buAutoNum type="alphaLcPeriod"/>
              <a:defRPr/>
            </a:lvl8pPr>
            <a:lvl9pPr indent="-292100" lvl="8" marL="4114800">
              <a:spcBef>
                <a:spcPts val="1600"/>
              </a:spcBef>
              <a:spcAft>
                <a:spcPts val="1600"/>
              </a:spcAft>
              <a:buClr>
                <a:srgbClr val="1A3F61"/>
              </a:buClr>
              <a:buSzPts val="1000"/>
              <a:buFont typeface="Muli"/>
              <a:buAutoNum type="romanLcPeriod"/>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8" name="Shape 18"/>
        <p:cNvGrpSpPr/>
        <p:nvPr/>
      </p:nvGrpSpPr>
      <p:grpSpPr>
        <a:xfrm>
          <a:off x="0" y="0"/>
          <a:ext cx="0" cy="0"/>
          <a:chOff x="0" y="0"/>
          <a:chExt cx="0" cy="0"/>
        </a:xfrm>
      </p:grpSpPr>
      <p:sp>
        <p:nvSpPr>
          <p:cNvPr id="19" name="Google Shape;19;p5"/>
          <p:cNvSpPr txBox="1"/>
          <p:nvPr>
            <p:ph idx="1" type="body"/>
          </p:nvPr>
        </p:nvSpPr>
        <p:spPr>
          <a:xfrm>
            <a:off x="713225" y="1163275"/>
            <a:ext cx="3858900" cy="34362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rgbClr val="482400"/>
              </a:buClr>
              <a:buSzPts val="1400"/>
              <a:buFont typeface="Nunito Light"/>
              <a:buChar char="●"/>
              <a:defRPr sz="1400"/>
            </a:lvl1pPr>
            <a:lvl2pPr indent="-304800" lvl="1" marL="914400" rtl="0">
              <a:spcBef>
                <a:spcPts val="1600"/>
              </a:spcBef>
              <a:spcAft>
                <a:spcPts val="0"/>
              </a:spcAft>
              <a:buClr>
                <a:srgbClr val="482400"/>
              </a:buClr>
              <a:buSzPts val="1200"/>
              <a:buFont typeface="Nunito Light"/>
              <a:buChar char="○"/>
              <a:defRPr sz="1200"/>
            </a:lvl2pPr>
            <a:lvl3pPr indent="-304800" lvl="2" marL="1371600" rtl="0">
              <a:spcBef>
                <a:spcPts val="1600"/>
              </a:spcBef>
              <a:spcAft>
                <a:spcPts val="0"/>
              </a:spcAft>
              <a:buClr>
                <a:srgbClr val="482400"/>
              </a:buClr>
              <a:buSzPts val="1200"/>
              <a:buFont typeface="Nunito Light"/>
              <a:buChar char="■"/>
              <a:defRPr sz="1200"/>
            </a:lvl3pPr>
            <a:lvl4pPr indent="-304800" lvl="3" marL="1828800" rtl="0">
              <a:spcBef>
                <a:spcPts val="1600"/>
              </a:spcBef>
              <a:spcAft>
                <a:spcPts val="0"/>
              </a:spcAft>
              <a:buClr>
                <a:srgbClr val="482400"/>
              </a:buClr>
              <a:buSzPts val="1200"/>
              <a:buFont typeface="Nunito Light"/>
              <a:buChar char="●"/>
              <a:defRPr sz="1200"/>
            </a:lvl4pPr>
            <a:lvl5pPr indent="-304800" lvl="4" marL="2286000" rtl="0">
              <a:spcBef>
                <a:spcPts val="1600"/>
              </a:spcBef>
              <a:spcAft>
                <a:spcPts val="0"/>
              </a:spcAft>
              <a:buClr>
                <a:srgbClr val="482400"/>
              </a:buClr>
              <a:buSzPts val="1200"/>
              <a:buFont typeface="Nunito Light"/>
              <a:buChar char="○"/>
              <a:defRPr sz="1200"/>
            </a:lvl5pPr>
            <a:lvl6pPr indent="-304800" lvl="5" marL="2743200" rtl="0">
              <a:spcBef>
                <a:spcPts val="1600"/>
              </a:spcBef>
              <a:spcAft>
                <a:spcPts val="0"/>
              </a:spcAft>
              <a:buClr>
                <a:srgbClr val="482400"/>
              </a:buClr>
              <a:buSzPts val="1200"/>
              <a:buFont typeface="Nunito Light"/>
              <a:buChar char="■"/>
              <a:defRPr sz="1200"/>
            </a:lvl6pPr>
            <a:lvl7pPr indent="-304800" lvl="6" marL="3200400" rtl="0">
              <a:spcBef>
                <a:spcPts val="1600"/>
              </a:spcBef>
              <a:spcAft>
                <a:spcPts val="0"/>
              </a:spcAft>
              <a:buClr>
                <a:srgbClr val="482400"/>
              </a:buClr>
              <a:buSzPts val="1200"/>
              <a:buFont typeface="Nunito Light"/>
              <a:buChar char="●"/>
              <a:defRPr sz="1200"/>
            </a:lvl7pPr>
            <a:lvl8pPr indent="-304800" lvl="7" marL="3657600" rtl="0">
              <a:spcBef>
                <a:spcPts val="1600"/>
              </a:spcBef>
              <a:spcAft>
                <a:spcPts val="0"/>
              </a:spcAft>
              <a:buClr>
                <a:srgbClr val="482400"/>
              </a:buClr>
              <a:buSzPts val="1200"/>
              <a:buFont typeface="Nunito Light"/>
              <a:buChar char="○"/>
              <a:defRPr sz="1200"/>
            </a:lvl8pPr>
            <a:lvl9pPr indent="-304800" lvl="8" marL="4114800" rtl="0">
              <a:spcBef>
                <a:spcPts val="1600"/>
              </a:spcBef>
              <a:spcAft>
                <a:spcPts val="1600"/>
              </a:spcAft>
              <a:buClr>
                <a:srgbClr val="482400"/>
              </a:buClr>
              <a:buSzPts val="1200"/>
              <a:buFont typeface="Nunito Light"/>
              <a:buChar char="■"/>
              <a:defRPr sz="1200"/>
            </a:lvl9pPr>
          </a:lstStyle>
          <a:p/>
        </p:txBody>
      </p:sp>
      <p:sp>
        <p:nvSpPr>
          <p:cNvPr id="20" name="Google Shape;20;p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 name="Google Shape;21;p5"/>
          <p:cNvSpPr txBox="1"/>
          <p:nvPr>
            <p:ph idx="2" type="body"/>
          </p:nvPr>
        </p:nvSpPr>
        <p:spPr>
          <a:xfrm>
            <a:off x="4572125" y="1163275"/>
            <a:ext cx="3858900" cy="34362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rgbClr val="482400"/>
              </a:buClr>
              <a:buSzPts val="1400"/>
              <a:buFont typeface="Nunito Light"/>
              <a:buChar char="●"/>
              <a:defRPr sz="1400"/>
            </a:lvl1pPr>
            <a:lvl2pPr indent="-304800" lvl="1" marL="914400" rtl="0">
              <a:spcBef>
                <a:spcPts val="1600"/>
              </a:spcBef>
              <a:spcAft>
                <a:spcPts val="0"/>
              </a:spcAft>
              <a:buClr>
                <a:srgbClr val="482400"/>
              </a:buClr>
              <a:buSzPts val="1200"/>
              <a:buFont typeface="Nunito Light"/>
              <a:buChar char="○"/>
              <a:defRPr sz="1200"/>
            </a:lvl2pPr>
            <a:lvl3pPr indent="-304800" lvl="2" marL="1371600" rtl="0">
              <a:spcBef>
                <a:spcPts val="1600"/>
              </a:spcBef>
              <a:spcAft>
                <a:spcPts val="0"/>
              </a:spcAft>
              <a:buClr>
                <a:srgbClr val="482400"/>
              </a:buClr>
              <a:buSzPts val="1200"/>
              <a:buFont typeface="Nunito Light"/>
              <a:buChar char="■"/>
              <a:defRPr sz="1200"/>
            </a:lvl3pPr>
            <a:lvl4pPr indent="-304800" lvl="3" marL="1828800" rtl="0">
              <a:spcBef>
                <a:spcPts val="1600"/>
              </a:spcBef>
              <a:spcAft>
                <a:spcPts val="0"/>
              </a:spcAft>
              <a:buClr>
                <a:srgbClr val="482400"/>
              </a:buClr>
              <a:buSzPts val="1200"/>
              <a:buFont typeface="Nunito Light"/>
              <a:buChar char="●"/>
              <a:defRPr sz="1200"/>
            </a:lvl4pPr>
            <a:lvl5pPr indent="-304800" lvl="4" marL="2286000" rtl="0">
              <a:spcBef>
                <a:spcPts val="1600"/>
              </a:spcBef>
              <a:spcAft>
                <a:spcPts val="0"/>
              </a:spcAft>
              <a:buClr>
                <a:srgbClr val="482400"/>
              </a:buClr>
              <a:buSzPts val="1200"/>
              <a:buFont typeface="Nunito Light"/>
              <a:buChar char="○"/>
              <a:defRPr sz="1200"/>
            </a:lvl5pPr>
            <a:lvl6pPr indent="-304800" lvl="5" marL="2743200" rtl="0">
              <a:spcBef>
                <a:spcPts val="1600"/>
              </a:spcBef>
              <a:spcAft>
                <a:spcPts val="0"/>
              </a:spcAft>
              <a:buClr>
                <a:srgbClr val="482400"/>
              </a:buClr>
              <a:buSzPts val="1200"/>
              <a:buFont typeface="Nunito Light"/>
              <a:buChar char="■"/>
              <a:defRPr sz="1200"/>
            </a:lvl6pPr>
            <a:lvl7pPr indent="-304800" lvl="6" marL="3200400" rtl="0">
              <a:spcBef>
                <a:spcPts val="1600"/>
              </a:spcBef>
              <a:spcAft>
                <a:spcPts val="0"/>
              </a:spcAft>
              <a:buClr>
                <a:srgbClr val="482400"/>
              </a:buClr>
              <a:buSzPts val="1200"/>
              <a:buFont typeface="Nunito Light"/>
              <a:buChar char="●"/>
              <a:defRPr sz="1200"/>
            </a:lvl7pPr>
            <a:lvl8pPr indent="-304800" lvl="7" marL="3657600" rtl="0">
              <a:spcBef>
                <a:spcPts val="1600"/>
              </a:spcBef>
              <a:spcAft>
                <a:spcPts val="0"/>
              </a:spcAft>
              <a:buClr>
                <a:srgbClr val="482400"/>
              </a:buClr>
              <a:buSzPts val="1200"/>
              <a:buFont typeface="Nunito Light"/>
              <a:buChar char="○"/>
              <a:defRPr sz="1200"/>
            </a:lvl8pPr>
            <a:lvl9pPr indent="-304800" lvl="8" marL="4114800" rtl="0">
              <a:spcBef>
                <a:spcPts val="1600"/>
              </a:spcBef>
              <a:spcAft>
                <a:spcPts val="1600"/>
              </a:spcAft>
              <a:buClr>
                <a:srgbClr val="482400"/>
              </a:buClr>
              <a:buSzPts val="1200"/>
              <a:buFont typeface="Nunito Light"/>
              <a:buChar char="■"/>
              <a:defRPr sz="12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2" name="Shape 22"/>
        <p:cNvGrpSpPr/>
        <p:nvPr/>
      </p:nvGrpSpPr>
      <p:grpSpPr>
        <a:xfrm>
          <a:off x="0" y="0"/>
          <a:ext cx="0" cy="0"/>
          <a:chOff x="0" y="0"/>
          <a:chExt cx="0" cy="0"/>
        </a:xfrm>
      </p:grpSpPr>
      <p:sp>
        <p:nvSpPr>
          <p:cNvPr id="23" name="Google Shape;23;p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4" name="Shape 24"/>
        <p:cNvGrpSpPr/>
        <p:nvPr/>
      </p:nvGrpSpPr>
      <p:grpSpPr>
        <a:xfrm>
          <a:off x="0" y="0"/>
          <a:ext cx="0" cy="0"/>
          <a:chOff x="0" y="0"/>
          <a:chExt cx="0" cy="0"/>
        </a:xfrm>
      </p:grpSpPr>
      <p:sp>
        <p:nvSpPr>
          <p:cNvPr id="25" name="Google Shape;25;p7"/>
          <p:cNvSpPr txBox="1"/>
          <p:nvPr>
            <p:ph type="title"/>
          </p:nvPr>
        </p:nvSpPr>
        <p:spPr>
          <a:xfrm>
            <a:off x="3933675" y="1576975"/>
            <a:ext cx="4275900" cy="994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 name="Google Shape;26;p7"/>
          <p:cNvSpPr txBox="1"/>
          <p:nvPr>
            <p:ph idx="1" type="subTitle"/>
          </p:nvPr>
        </p:nvSpPr>
        <p:spPr>
          <a:xfrm>
            <a:off x="3933675" y="2688675"/>
            <a:ext cx="4275900" cy="842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7" name="Shape 27"/>
        <p:cNvGrpSpPr/>
        <p:nvPr/>
      </p:nvGrpSpPr>
      <p:grpSpPr>
        <a:xfrm>
          <a:off x="0" y="0"/>
          <a:ext cx="0" cy="0"/>
          <a:chOff x="0" y="0"/>
          <a:chExt cx="0" cy="0"/>
        </a:xfrm>
      </p:grpSpPr>
      <p:sp>
        <p:nvSpPr>
          <p:cNvPr id="28" name="Google Shape;28;p8"/>
          <p:cNvSpPr txBox="1"/>
          <p:nvPr>
            <p:ph type="title"/>
          </p:nvPr>
        </p:nvSpPr>
        <p:spPr>
          <a:xfrm>
            <a:off x="713225" y="654749"/>
            <a:ext cx="5011800" cy="40908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9" name="Shape 29"/>
        <p:cNvGrpSpPr/>
        <p:nvPr/>
      </p:nvGrpSpPr>
      <p:grpSpPr>
        <a:xfrm>
          <a:off x="0" y="0"/>
          <a:ext cx="0" cy="0"/>
          <a:chOff x="0" y="0"/>
          <a:chExt cx="0" cy="0"/>
        </a:xfrm>
      </p:grpSpPr>
      <p:sp>
        <p:nvSpPr>
          <p:cNvPr id="30" name="Google Shape;30;p9"/>
          <p:cNvSpPr txBox="1"/>
          <p:nvPr>
            <p:ph idx="1" type="body"/>
          </p:nvPr>
        </p:nvSpPr>
        <p:spPr>
          <a:xfrm>
            <a:off x="1152375" y="2139400"/>
            <a:ext cx="4275900" cy="1283700"/>
          </a:xfrm>
          <a:prstGeom prst="rect">
            <a:avLst/>
          </a:prstGeom>
        </p:spPr>
        <p:txBody>
          <a:bodyPr anchorCtr="0" anchor="t" bIns="91425" lIns="91425" spcFirstLastPara="1" rIns="91425" wrap="square" tIns="91425">
            <a:noAutofit/>
          </a:bodyPr>
          <a:lstStyle>
            <a:lvl1pPr indent="-279400" lvl="0" marL="457200" rtl="0">
              <a:spcBef>
                <a:spcPts val="0"/>
              </a:spcBef>
              <a:spcAft>
                <a:spcPts val="0"/>
              </a:spcAft>
              <a:buClr>
                <a:srgbClr val="482400"/>
              </a:buClr>
              <a:buSzPts val="800"/>
              <a:buFont typeface="Nunito Light"/>
              <a:buChar char="●"/>
              <a:defRPr sz="1400"/>
            </a:lvl1pPr>
            <a:lvl2pPr indent="-304800" lvl="1" marL="914400" rtl="0">
              <a:spcBef>
                <a:spcPts val="1600"/>
              </a:spcBef>
              <a:spcAft>
                <a:spcPts val="0"/>
              </a:spcAft>
              <a:buClr>
                <a:srgbClr val="482400"/>
              </a:buClr>
              <a:buSzPts val="1200"/>
              <a:buFont typeface="Nunito Light"/>
              <a:buChar char="○"/>
              <a:defRPr sz="1200"/>
            </a:lvl2pPr>
            <a:lvl3pPr indent="-304800" lvl="2" marL="1371600" rtl="0">
              <a:spcBef>
                <a:spcPts val="1600"/>
              </a:spcBef>
              <a:spcAft>
                <a:spcPts val="0"/>
              </a:spcAft>
              <a:buClr>
                <a:srgbClr val="482400"/>
              </a:buClr>
              <a:buSzPts val="1200"/>
              <a:buFont typeface="Nunito Light"/>
              <a:buChar char="■"/>
              <a:defRPr sz="1200"/>
            </a:lvl3pPr>
            <a:lvl4pPr indent="-304800" lvl="3" marL="1828800" rtl="0">
              <a:spcBef>
                <a:spcPts val="1600"/>
              </a:spcBef>
              <a:spcAft>
                <a:spcPts val="0"/>
              </a:spcAft>
              <a:buClr>
                <a:srgbClr val="482400"/>
              </a:buClr>
              <a:buSzPts val="1200"/>
              <a:buFont typeface="Nunito Light"/>
              <a:buChar char="●"/>
              <a:defRPr sz="1200"/>
            </a:lvl4pPr>
            <a:lvl5pPr indent="-304800" lvl="4" marL="2286000" rtl="0">
              <a:spcBef>
                <a:spcPts val="1600"/>
              </a:spcBef>
              <a:spcAft>
                <a:spcPts val="0"/>
              </a:spcAft>
              <a:buClr>
                <a:srgbClr val="482400"/>
              </a:buClr>
              <a:buSzPts val="1200"/>
              <a:buFont typeface="Nunito Light"/>
              <a:buChar char="○"/>
              <a:defRPr sz="1200"/>
            </a:lvl5pPr>
            <a:lvl6pPr indent="-304800" lvl="5" marL="2743200" rtl="0">
              <a:spcBef>
                <a:spcPts val="1600"/>
              </a:spcBef>
              <a:spcAft>
                <a:spcPts val="0"/>
              </a:spcAft>
              <a:buClr>
                <a:srgbClr val="482400"/>
              </a:buClr>
              <a:buSzPts val="1200"/>
              <a:buFont typeface="Nunito Light"/>
              <a:buChar char="■"/>
              <a:defRPr sz="1200"/>
            </a:lvl6pPr>
            <a:lvl7pPr indent="-304800" lvl="6" marL="3200400" rtl="0">
              <a:spcBef>
                <a:spcPts val="1600"/>
              </a:spcBef>
              <a:spcAft>
                <a:spcPts val="0"/>
              </a:spcAft>
              <a:buClr>
                <a:srgbClr val="482400"/>
              </a:buClr>
              <a:buSzPts val="1200"/>
              <a:buFont typeface="Nunito Light"/>
              <a:buChar char="●"/>
              <a:defRPr sz="1200"/>
            </a:lvl7pPr>
            <a:lvl8pPr indent="-304800" lvl="7" marL="3657600" rtl="0">
              <a:spcBef>
                <a:spcPts val="1600"/>
              </a:spcBef>
              <a:spcAft>
                <a:spcPts val="0"/>
              </a:spcAft>
              <a:buClr>
                <a:srgbClr val="482400"/>
              </a:buClr>
              <a:buSzPts val="1200"/>
              <a:buFont typeface="Nunito Light"/>
              <a:buChar char="○"/>
              <a:defRPr sz="1200"/>
            </a:lvl8pPr>
            <a:lvl9pPr indent="-304800" lvl="8" marL="4114800" rtl="0">
              <a:spcBef>
                <a:spcPts val="1600"/>
              </a:spcBef>
              <a:spcAft>
                <a:spcPts val="1600"/>
              </a:spcAft>
              <a:buClr>
                <a:srgbClr val="482400"/>
              </a:buClr>
              <a:buSzPts val="1200"/>
              <a:buFont typeface="Nunito Light"/>
              <a:buChar char="■"/>
              <a:defRPr sz="1200"/>
            </a:lvl9pPr>
          </a:lstStyle>
          <a:p/>
        </p:txBody>
      </p:sp>
      <p:sp>
        <p:nvSpPr>
          <p:cNvPr id="31" name="Google Shape;31;p9"/>
          <p:cNvSpPr txBox="1"/>
          <p:nvPr>
            <p:ph type="title"/>
          </p:nvPr>
        </p:nvSpPr>
        <p:spPr>
          <a:xfrm>
            <a:off x="1152375" y="1566700"/>
            <a:ext cx="4275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2" name="Shape 32"/>
        <p:cNvGrpSpPr/>
        <p:nvPr/>
      </p:nvGrpSpPr>
      <p:grpSpPr>
        <a:xfrm>
          <a:off x="0" y="0"/>
          <a:ext cx="0" cy="0"/>
          <a:chOff x="0" y="0"/>
          <a:chExt cx="0" cy="0"/>
        </a:xfrm>
      </p:grpSpPr>
      <p:sp>
        <p:nvSpPr>
          <p:cNvPr id="33" name="Google Shape;33;p10"/>
          <p:cNvSpPr txBox="1"/>
          <p:nvPr>
            <p:ph idx="1" type="body"/>
          </p:nvPr>
        </p:nvSpPr>
        <p:spPr>
          <a:xfrm>
            <a:off x="2317650" y="2084425"/>
            <a:ext cx="3792900" cy="1159800"/>
          </a:xfrm>
          <a:prstGeom prst="rect">
            <a:avLst/>
          </a:prstGeom>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800"/>
              <a:buNone/>
              <a:defRPr b="1" sz="3000">
                <a:latin typeface="Merriweather"/>
                <a:ea typeface="Merriweather"/>
                <a:cs typeface="Merriweather"/>
                <a:sym typeface="Merriweather"/>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16.jp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theme" Target="../theme/theme2.xml"/><Relationship Id="rId25" Type="http://schemas.openxmlformats.org/officeDocument/2006/relationships/slideLayout" Target="../slideLayouts/slideLayout24.xml"/><Relationship Id="rId5" Type="http://schemas.openxmlformats.org/officeDocument/2006/relationships/slideLayout" Target="../slideLayouts/slideLayout4.xml"/><Relationship Id="rId6" Type="http://schemas.openxmlformats.org/officeDocument/2006/relationships/slideLayout" Target="../slideLayouts/slideLayout5.xml"/><Relationship Id="rId7" Type="http://schemas.openxmlformats.org/officeDocument/2006/relationships/slideLayout" Target="../slideLayouts/slideLayout6.xml"/><Relationship Id="rId8" Type="http://schemas.openxmlformats.org/officeDocument/2006/relationships/slideLayout" Target="../slideLayouts/slideLayout7.xml"/><Relationship Id="rId11" Type="http://schemas.openxmlformats.org/officeDocument/2006/relationships/slideLayout" Target="../slideLayouts/slideLayout10.xml"/><Relationship Id="rId10" Type="http://schemas.openxmlformats.org/officeDocument/2006/relationships/slideLayout" Target="../slideLayouts/slideLayout9.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indent="-317500" lvl="1" marL="9144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indent="-317500" lvl="2" marL="13716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indent="-317500" lvl="3" marL="18288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indent="-317500" lvl="4" marL="22860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indent="-317500" lvl="5" marL="27432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indent="-317500" lvl="6" marL="32004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indent="-317500" lvl="7" marL="36576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indent="-317500" lvl="8" marL="41148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 id="2147483670" r:id="rId24"/>
    <p:sldLayoutId id="2147483671" r:id="rId2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16" name="Shape 116"/>
        <p:cNvGrpSpPr/>
        <p:nvPr/>
      </p:nvGrpSpPr>
      <p:grpSpPr>
        <a:xfrm>
          <a:off x="0" y="0"/>
          <a:ext cx="0" cy="0"/>
          <a:chOff x="0" y="0"/>
          <a:chExt cx="0" cy="0"/>
        </a:xfrm>
      </p:grpSpPr>
      <p:sp>
        <p:nvSpPr>
          <p:cNvPr id="117" name="Google Shape;117;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18" name="Google Shape;118;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7.jpg"/><Relationship Id="rId4" Type="http://schemas.openxmlformats.org/officeDocument/2006/relationships/image" Target="../media/image20.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 Id="rId3" Type="http://schemas.openxmlformats.org/officeDocument/2006/relationships/image" Target="../media/image4.png"/><Relationship Id="rId4" Type="http://schemas.openxmlformats.org/officeDocument/2006/relationships/image" Target="../media/image18.png"/><Relationship Id="rId5" Type="http://schemas.openxmlformats.org/officeDocument/2006/relationships/image" Target="../media/image3.jpg"/><Relationship Id="rId6" Type="http://schemas.openxmlformats.org/officeDocument/2006/relationships/image" Target="../media/image7.png"/><Relationship Id="rId7" Type="http://schemas.openxmlformats.org/officeDocument/2006/relationships/image" Target="../media/image5.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 Id="rId3" Type="http://schemas.openxmlformats.org/officeDocument/2006/relationships/hyperlink" Target="mailto:aaxlcd@gmail.com" TargetMode="External"/><Relationship Id="rId4" Type="http://schemas.openxmlformats.org/officeDocument/2006/relationships/hyperlink" Target="mailto:aaxlcd@gmail.com" TargetMode="External"/><Relationship Id="rId5" Type="http://schemas.openxmlformats.org/officeDocument/2006/relationships/hyperlink" Target="mailto:aaxlcd@gmail.com" TargetMode="External"/><Relationship Id="rId6" Type="http://schemas.openxmlformats.org/officeDocument/2006/relationships/hyperlink" Target="mailto:aaxlcd@gmail.com" TargetMode="External"/><Relationship Id="rId7" Type="http://schemas.openxmlformats.org/officeDocument/2006/relationships/hyperlink" Target="mailto:aaxlcd@gmail.com" TargetMode="Externa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3.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4.xml"/><Relationship Id="rId3" Type="http://schemas.openxmlformats.org/officeDocument/2006/relationships/hyperlink" Target="https://fonts.google.com/specimen/Merriweather?query=merr" TargetMode="External"/><Relationship Id="rId4" Type="http://schemas.openxmlformats.org/officeDocument/2006/relationships/hyperlink" Target="https://fonts.google.com/specimen/Livvic?query=Livv" TargetMode="Externa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5.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6.gif"/><Relationship Id="rId9" Type="http://schemas.openxmlformats.org/officeDocument/2006/relationships/image" Target="../media/image10.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12.gif"/><Relationship Id="rId10" Type="http://schemas.openxmlformats.org/officeDocument/2006/relationships/image" Target="../media/image8.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11.gif"/></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6.xml"/><Relationship Id="rId3" Type="http://schemas.openxmlformats.org/officeDocument/2006/relationships/hyperlink" Target="https://bit.ly/2ZjL1pd" TargetMode="Externa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image" Target="../media/image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2.xml"/><Relationship Id="rId3" Type="http://schemas.openxmlformats.org/officeDocument/2006/relationships/hyperlink" Target="https://chrome.google.com/webstore/detail/flaticon-for-gsuit-gslide/haekgjfnhhdkgfgmldhfokhmfkgmciba"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image" Target="../media/image2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 Id="rId3" Type="http://schemas.openxmlformats.org/officeDocument/2006/relationships/image" Target="../media/image13.png"/><Relationship Id="rId4" Type="http://schemas.openxmlformats.org/officeDocument/2006/relationships/image" Target="../media/image15.png"/><Relationship Id="rId5" Type="http://schemas.openxmlformats.org/officeDocument/2006/relationships/image" Target="../media/image14.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 Id="rId3" Type="http://schemas.openxmlformats.org/officeDocument/2006/relationships/image" Target="../media/image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 Id="rId3" Type="http://schemas.openxmlformats.org/officeDocument/2006/relationships/image" Target="../media/image9.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23" name="Shape 123"/>
        <p:cNvGrpSpPr/>
        <p:nvPr/>
      </p:nvGrpSpPr>
      <p:grpSpPr>
        <a:xfrm>
          <a:off x="0" y="0"/>
          <a:ext cx="0" cy="0"/>
          <a:chOff x="0" y="0"/>
          <a:chExt cx="0" cy="0"/>
        </a:xfrm>
      </p:grpSpPr>
      <p:pic>
        <p:nvPicPr>
          <p:cNvPr id="124" name="Google Shape;124;p28"/>
          <p:cNvPicPr preferRelativeResize="0"/>
          <p:nvPr/>
        </p:nvPicPr>
        <p:blipFill rotWithShape="1">
          <a:blip r:embed="rId4">
            <a:alphaModFix/>
          </a:blip>
          <a:srcRect b="0" l="0" r="0" t="0"/>
          <a:stretch/>
        </p:blipFill>
        <p:spPr>
          <a:xfrm>
            <a:off x="-9042" y="996200"/>
            <a:ext cx="9153040" cy="3450626"/>
          </a:xfrm>
          <a:prstGeom prst="rect">
            <a:avLst/>
          </a:prstGeom>
          <a:noFill/>
          <a:ln>
            <a:noFill/>
          </a:ln>
        </p:spPr>
      </p:pic>
      <p:sp>
        <p:nvSpPr>
          <p:cNvPr id="125" name="Google Shape;125;p28"/>
          <p:cNvSpPr txBox="1"/>
          <p:nvPr>
            <p:ph type="ctrTitle"/>
          </p:nvPr>
        </p:nvSpPr>
        <p:spPr>
          <a:xfrm>
            <a:off x="1085250" y="1542475"/>
            <a:ext cx="4687500" cy="1536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7000">
                <a:solidFill>
                  <a:schemeClr val="accent1"/>
                </a:solidFill>
                <a:latin typeface="Sue Ellen Francisco"/>
                <a:ea typeface="Sue Ellen Francisco"/>
                <a:cs typeface="Sue Ellen Francisco"/>
                <a:sym typeface="Sue Ellen Francisco"/>
              </a:rPr>
              <a:t>Paper of Life</a:t>
            </a:r>
            <a:endParaRPr sz="7000">
              <a:solidFill>
                <a:schemeClr val="accent5"/>
              </a:solidFill>
              <a:latin typeface="Sue Ellen Francisco"/>
              <a:ea typeface="Sue Ellen Francisco"/>
              <a:cs typeface="Sue Ellen Francisco"/>
              <a:sym typeface="Sue Ellen Francisco"/>
            </a:endParaRPr>
          </a:p>
        </p:txBody>
      </p:sp>
      <p:grpSp>
        <p:nvGrpSpPr>
          <p:cNvPr id="126" name="Google Shape;126;p28"/>
          <p:cNvGrpSpPr/>
          <p:nvPr/>
        </p:nvGrpSpPr>
        <p:grpSpPr>
          <a:xfrm>
            <a:off x="3445893" y="4139805"/>
            <a:ext cx="2252199" cy="93989"/>
            <a:chOff x="3445893" y="4053330"/>
            <a:chExt cx="2252199" cy="93989"/>
          </a:xfrm>
        </p:grpSpPr>
        <p:sp>
          <p:nvSpPr>
            <p:cNvPr id="127" name="Google Shape;127;p28"/>
            <p:cNvSpPr/>
            <p:nvPr/>
          </p:nvSpPr>
          <p:spPr>
            <a:xfrm>
              <a:off x="3445893" y="4088755"/>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8" name="Google Shape;128;p28"/>
            <p:cNvSpPr/>
            <p:nvPr/>
          </p:nvSpPr>
          <p:spPr>
            <a:xfrm>
              <a:off x="3445893" y="4053330"/>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129" name="Google Shape;129;p28"/>
          <p:cNvGrpSpPr/>
          <p:nvPr/>
        </p:nvGrpSpPr>
        <p:grpSpPr>
          <a:xfrm>
            <a:off x="3445893" y="996205"/>
            <a:ext cx="2252199" cy="93989"/>
            <a:chOff x="3445893" y="996180"/>
            <a:chExt cx="2252199" cy="93989"/>
          </a:xfrm>
        </p:grpSpPr>
        <p:sp>
          <p:nvSpPr>
            <p:cNvPr id="130" name="Google Shape;130;p28"/>
            <p:cNvSpPr/>
            <p:nvPr/>
          </p:nvSpPr>
          <p:spPr>
            <a:xfrm flipH="1" rot="10800000">
              <a:off x="3445893" y="996180"/>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31" name="Google Shape;131;p28"/>
            <p:cNvSpPr/>
            <p:nvPr/>
          </p:nvSpPr>
          <p:spPr>
            <a:xfrm flipH="1" rot="10800000">
              <a:off x="3445893" y="1031605"/>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132" name="Google Shape;132;p28"/>
          <p:cNvSpPr/>
          <p:nvPr/>
        </p:nvSpPr>
        <p:spPr>
          <a:xfrm rot="2066133">
            <a:off x="1301469" y="6086"/>
            <a:ext cx="7042289" cy="1907455"/>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A9947F"/>
            </a:solidFill>
            <a:prstDash val="dash"/>
            <a:round/>
            <a:headEnd len="med" w="med" type="none"/>
            <a:tailEnd len="med" w="med" type="stealth"/>
          </a:ln>
        </p:spPr>
      </p:sp>
      <p:sp>
        <p:nvSpPr>
          <p:cNvPr id="133" name="Google Shape;133;p28"/>
          <p:cNvSpPr/>
          <p:nvPr/>
        </p:nvSpPr>
        <p:spPr>
          <a:xfrm>
            <a:off x="4" y="669971"/>
            <a:ext cx="8818179" cy="4493858"/>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A76521"/>
            </a:solidFill>
            <a:prstDash val="dash"/>
            <a:round/>
            <a:headEnd len="med" w="med" type="none"/>
            <a:tailEnd len="med" w="med" type="stealth"/>
          </a:ln>
        </p:spPr>
      </p:sp>
      <p:sp>
        <p:nvSpPr>
          <p:cNvPr id="134" name="Google Shape;134;p28"/>
          <p:cNvSpPr/>
          <p:nvPr/>
        </p:nvSpPr>
        <p:spPr>
          <a:xfrm rot="1036624">
            <a:off x="2702692" y="3598391"/>
            <a:ext cx="6332091" cy="1607645"/>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A76521"/>
            </a:solidFill>
            <a:prstDash val="dash"/>
            <a:round/>
            <a:headEnd len="med" w="med" type="stealth"/>
            <a:tailEnd len="med" w="med" type="none"/>
          </a:ln>
        </p:spPr>
      </p:sp>
      <p:sp>
        <p:nvSpPr>
          <p:cNvPr id="135" name="Google Shape;135;p28"/>
          <p:cNvSpPr/>
          <p:nvPr/>
        </p:nvSpPr>
        <p:spPr>
          <a:xfrm rot="2066133">
            <a:off x="-3803931" y="-298714"/>
            <a:ext cx="7042289" cy="1907455"/>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chemeClr val="accent5"/>
            </a:solidFill>
            <a:prstDash val="dash"/>
            <a:round/>
            <a:headEnd len="med" w="med" type="none"/>
            <a:tailEnd len="med" w="med" type="stealth"/>
          </a:ln>
        </p:spPr>
      </p:sp>
      <p:sp>
        <p:nvSpPr>
          <p:cNvPr id="136" name="Google Shape;136;p28"/>
          <p:cNvSpPr txBox="1"/>
          <p:nvPr>
            <p:ph type="ctrTitle"/>
          </p:nvPr>
        </p:nvSpPr>
        <p:spPr>
          <a:xfrm>
            <a:off x="1161450" y="1542475"/>
            <a:ext cx="4687500" cy="1536000"/>
          </a:xfrm>
          <a:prstGeom prst="rect">
            <a:avLst/>
          </a:prstGeom>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7000">
                <a:solidFill>
                  <a:srgbClr val="482400"/>
                </a:solidFill>
                <a:latin typeface="Sue Ellen Francisco"/>
                <a:ea typeface="Sue Ellen Francisco"/>
                <a:cs typeface="Sue Ellen Francisco"/>
                <a:sym typeface="Sue Ellen Francisco"/>
              </a:rPr>
              <a:t>Paper of Life</a:t>
            </a:r>
            <a:endParaRPr sz="7000">
              <a:solidFill>
                <a:srgbClr val="482400"/>
              </a:solidFill>
              <a:latin typeface="Sue Ellen Francisco"/>
              <a:ea typeface="Sue Ellen Francisco"/>
              <a:cs typeface="Sue Ellen Francisco"/>
              <a:sym typeface="Sue Ellen Francisco"/>
            </a:endParaRPr>
          </a:p>
        </p:txBody>
      </p:sp>
      <p:sp>
        <p:nvSpPr>
          <p:cNvPr id="137" name="Google Shape;137;p28"/>
          <p:cNvSpPr txBox="1"/>
          <p:nvPr/>
        </p:nvSpPr>
        <p:spPr>
          <a:xfrm>
            <a:off x="4055500" y="4610000"/>
            <a:ext cx="5409600" cy="477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900">
                <a:solidFill>
                  <a:srgbClr val="371602"/>
                </a:solidFill>
                <a:latin typeface="Sue Ellen Francisco"/>
                <a:ea typeface="Sue Ellen Francisco"/>
                <a:cs typeface="Sue Ellen Francisco"/>
                <a:sym typeface="Sue Ellen Francisco"/>
              </a:rPr>
              <a:t>“You can be part of many forms but will never forget where are you from”</a:t>
            </a:r>
            <a:endParaRPr sz="1900">
              <a:solidFill>
                <a:srgbClr val="371602"/>
              </a:solidFill>
              <a:latin typeface="Sue Ellen Francisco"/>
              <a:ea typeface="Sue Ellen Francisco"/>
              <a:cs typeface="Sue Ellen Francisco"/>
              <a:sym typeface="Sue Ellen Francisco"/>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 name="Shape 258"/>
        <p:cNvGrpSpPr/>
        <p:nvPr/>
      </p:nvGrpSpPr>
      <p:grpSpPr>
        <a:xfrm>
          <a:off x="0" y="0"/>
          <a:ext cx="0" cy="0"/>
          <a:chOff x="0" y="0"/>
          <a:chExt cx="0" cy="0"/>
        </a:xfrm>
      </p:grpSpPr>
      <p:grpSp>
        <p:nvGrpSpPr>
          <p:cNvPr id="259" name="Google Shape;259;p37"/>
          <p:cNvGrpSpPr/>
          <p:nvPr/>
        </p:nvGrpSpPr>
        <p:grpSpPr>
          <a:xfrm>
            <a:off x="679880" y="574227"/>
            <a:ext cx="856183" cy="946874"/>
            <a:chOff x="1790525" y="2319150"/>
            <a:chExt cx="267800" cy="294600"/>
          </a:xfrm>
        </p:grpSpPr>
        <p:sp>
          <p:nvSpPr>
            <p:cNvPr id="260" name="Google Shape;260;p37"/>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A99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7"/>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A99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 name="Google Shape;262;p37"/>
          <p:cNvSpPr txBox="1"/>
          <p:nvPr/>
        </p:nvSpPr>
        <p:spPr>
          <a:xfrm>
            <a:off x="4553700" y="0"/>
            <a:ext cx="27663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latin typeface="Sue Ellen Francisco"/>
                <a:ea typeface="Sue Ellen Francisco"/>
                <a:cs typeface="Sue Ellen Francisco"/>
                <a:sym typeface="Sue Ellen Francisco"/>
              </a:rPr>
              <a:t>Cotización</a:t>
            </a:r>
            <a:endParaRPr b="1" sz="3000">
              <a:latin typeface="Sue Ellen Francisco"/>
              <a:ea typeface="Sue Ellen Francisco"/>
              <a:cs typeface="Sue Ellen Francisco"/>
              <a:sym typeface="Sue Ellen Francisco"/>
            </a:endParaRPr>
          </a:p>
        </p:txBody>
      </p:sp>
      <p:graphicFrame>
        <p:nvGraphicFramePr>
          <p:cNvPr id="263" name="Google Shape;263;p37"/>
          <p:cNvGraphicFramePr/>
          <p:nvPr/>
        </p:nvGraphicFramePr>
        <p:xfrm>
          <a:off x="2280725" y="666100"/>
          <a:ext cx="3000000" cy="3000000"/>
        </p:xfrm>
        <a:graphic>
          <a:graphicData uri="http://schemas.openxmlformats.org/drawingml/2006/table">
            <a:tbl>
              <a:tblPr>
                <a:noFill/>
                <a:tableStyleId>{88ADC430-71BD-48EB-B1D3-CEA15BBD5060}</a:tableStyleId>
              </a:tblPr>
              <a:tblGrid>
                <a:gridCol w="1687025"/>
                <a:gridCol w="1985175"/>
                <a:gridCol w="1388825"/>
                <a:gridCol w="1687025"/>
              </a:tblGrid>
              <a:tr h="440975">
                <a:tc>
                  <a:txBody>
                    <a:bodyPr/>
                    <a:lstStyle/>
                    <a:p>
                      <a:pPr indent="0" lvl="0" marL="0" rtl="0" algn="ctr">
                        <a:spcBef>
                          <a:spcPts val="0"/>
                        </a:spcBef>
                        <a:spcAft>
                          <a:spcPts val="0"/>
                        </a:spcAft>
                        <a:buNone/>
                      </a:pPr>
                      <a:r>
                        <a:rPr b="1" lang="en" sz="1900">
                          <a:solidFill>
                            <a:srgbClr val="FFFFFF"/>
                          </a:solidFill>
                          <a:latin typeface="Sue Ellen Francisco"/>
                          <a:ea typeface="Sue Ellen Francisco"/>
                          <a:cs typeface="Sue Ellen Francisco"/>
                          <a:sym typeface="Sue Ellen Francisco"/>
                        </a:rPr>
                        <a:t>Puesto</a:t>
                      </a:r>
                      <a:endParaRPr b="1" sz="1900">
                        <a:solidFill>
                          <a:srgbClr val="FFFFFF"/>
                        </a:solidFill>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solidFill>
                      <a:srgbClr val="A9947F"/>
                    </a:solidFill>
                  </a:tcPr>
                </a:tc>
                <a:tc>
                  <a:txBody>
                    <a:bodyPr/>
                    <a:lstStyle/>
                    <a:p>
                      <a:pPr indent="0" lvl="0" marL="0" rtl="0" algn="ctr">
                        <a:spcBef>
                          <a:spcPts val="0"/>
                        </a:spcBef>
                        <a:spcAft>
                          <a:spcPts val="0"/>
                        </a:spcAft>
                        <a:buNone/>
                      </a:pPr>
                      <a:r>
                        <a:rPr b="1" lang="en" sz="1900">
                          <a:solidFill>
                            <a:srgbClr val="FFFFFF"/>
                          </a:solidFill>
                          <a:latin typeface="Sue Ellen Francisco"/>
                          <a:ea typeface="Sue Ellen Francisco"/>
                          <a:cs typeface="Sue Ellen Francisco"/>
                          <a:sym typeface="Sue Ellen Francisco"/>
                        </a:rPr>
                        <a:t>Salario</a:t>
                      </a:r>
                      <a:endParaRPr b="1" sz="1900">
                        <a:solidFill>
                          <a:srgbClr val="FFFFFF"/>
                        </a:solidFill>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solidFill>
                      <a:srgbClr val="A9947F"/>
                    </a:solidFill>
                  </a:tcPr>
                </a:tc>
                <a:tc>
                  <a:txBody>
                    <a:bodyPr/>
                    <a:lstStyle/>
                    <a:p>
                      <a:pPr indent="0" lvl="0" marL="0" rtl="0" algn="ctr">
                        <a:spcBef>
                          <a:spcPts val="0"/>
                        </a:spcBef>
                        <a:spcAft>
                          <a:spcPts val="0"/>
                        </a:spcAft>
                        <a:buNone/>
                      </a:pPr>
                      <a:r>
                        <a:rPr b="1" lang="en" sz="1900">
                          <a:solidFill>
                            <a:srgbClr val="FFFFFF"/>
                          </a:solidFill>
                          <a:latin typeface="Sue Ellen Francisco"/>
                          <a:ea typeface="Sue Ellen Francisco"/>
                          <a:cs typeface="Sue Ellen Francisco"/>
                          <a:sym typeface="Sue Ellen Francisco"/>
                        </a:rPr>
                        <a:t>Cantidad</a:t>
                      </a:r>
                      <a:endParaRPr b="1" sz="1900">
                        <a:solidFill>
                          <a:srgbClr val="FFFFFF"/>
                        </a:solidFill>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solidFill>
                      <a:srgbClr val="A9947F"/>
                    </a:solidFill>
                  </a:tcPr>
                </a:tc>
                <a:tc>
                  <a:txBody>
                    <a:bodyPr/>
                    <a:lstStyle/>
                    <a:p>
                      <a:pPr indent="0" lvl="0" marL="0" rtl="0" algn="ctr">
                        <a:spcBef>
                          <a:spcPts val="0"/>
                        </a:spcBef>
                        <a:spcAft>
                          <a:spcPts val="0"/>
                        </a:spcAft>
                        <a:buNone/>
                      </a:pPr>
                      <a:r>
                        <a:rPr b="1" lang="en" sz="1900">
                          <a:solidFill>
                            <a:srgbClr val="FFFFFF"/>
                          </a:solidFill>
                          <a:latin typeface="Sue Ellen Francisco"/>
                          <a:ea typeface="Sue Ellen Francisco"/>
                          <a:cs typeface="Sue Ellen Francisco"/>
                          <a:sym typeface="Sue Ellen Francisco"/>
                        </a:rPr>
                        <a:t>Total</a:t>
                      </a:r>
                      <a:endParaRPr b="1" sz="1900">
                        <a:solidFill>
                          <a:srgbClr val="FFFFFF"/>
                        </a:solidFill>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solidFill>
                      <a:srgbClr val="A9947F"/>
                    </a:solidFill>
                  </a:tcPr>
                </a:tc>
              </a:tr>
              <a:tr h="408850">
                <a:tc>
                  <a:txBody>
                    <a:bodyPr/>
                    <a:lstStyle/>
                    <a:p>
                      <a:pPr indent="0" lvl="0" marL="0" rtl="0" algn="r">
                        <a:spcBef>
                          <a:spcPts val="0"/>
                        </a:spcBef>
                        <a:spcAft>
                          <a:spcPts val="0"/>
                        </a:spcAft>
                        <a:buNone/>
                      </a:pPr>
                      <a:r>
                        <a:rPr lang="en" sz="1700">
                          <a:latin typeface="Sue Ellen Francisco"/>
                          <a:ea typeface="Sue Ellen Francisco"/>
                          <a:cs typeface="Sue Ellen Francisco"/>
                          <a:sym typeface="Sue Ellen Francisco"/>
                        </a:rPr>
                        <a:t>Lead Game Designer</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$15,000.00/mes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l">
                        <a:spcBef>
                          <a:spcPts val="0"/>
                        </a:spcBef>
                        <a:spcAft>
                          <a:spcPts val="0"/>
                        </a:spcAft>
                        <a:buNone/>
                      </a:pPr>
                      <a:r>
                        <a:rPr lang="en" sz="1700">
                          <a:latin typeface="Sue Ellen Francisco"/>
                          <a:ea typeface="Sue Ellen Francisco"/>
                          <a:cs typeface="Sue Ellen Francisco"/>
                          <a:sym typeface="Sue Ellen Francisco"/>
                        </a:rPr>
                        <a:t>$15,000.00/mes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r>
              <a:tr h="408850">
                <a:tc>
                  <a:txBody>
                    <a:bodyPr/>
                    <a:lstStyle/>
                    <a:p>
                      <a:pPr indent="0" lvl="0" marL="0" rtl="0" algn="r">
                        <a:spcBef>
                          <a:spcPts val="0"/>
                        </a:spcBef>
                        <a:spcAft>
                          <a:spcPts val="0"/>
                        </a:spcAft>
                        <a:buNone/>
                      </a:pPr>
                      <a:r>
                        <a:rPr lang="en" sz="1700">
                          <a:latin typeface="Sue Ellen Francisco"/>
                          <a:ea typeface="Sue Ellen Francisco"/>
                          <a:cs typeface="Sue Ellen Francisco"/>
                          <a:sym typeface="Sue Ellen Francisco"/>
                        </a:rPr>
                        <a:t>Artista</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$14,000.00/mes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2</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l">
                        <a:spcBef>
                          <a:spcPts val="0"/>
                        </a:spcBef>
                        <a:spcAft>
                          <a:spcPts val="0"/>
                        </a:spcAft>
                        <a:buNone/>
                      </a:pPr>
                      <a:r>
                        <a:rPr lang="en" sz="1700">
                          <a:latin typeface="Sue Ellen Francisco"/>
                          <a:ea typeface="Sue Ellen Francisco"/>
                          <a:cs typeface="Sue Ellen Francisco"/>
                          <a:sym typeface="Sue Ellen Francisco"/>
                        </a:rPr>
                        <a:t>$28,000.00/mes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r>
              <a:tr h="408850">
                <a:tc>
                  <a:txBody>
                    <a:bodyPr/>
                    <a:lstStyle/>
                    <a:p>
                      <a:pPr indent="0" lvl="0" marL="0" rtl="0" algn="r">
                        <a:spcBef>
                          <a:spcPts val="0"/>
                        </a:spcBef>
                        <a:spcAft>
                          <a:spcPts val="0"/>
                        </a:spcAft>
                        <a:buNone/>
                      </a:pPr>
                      <a:r>
                        <a:rPr lang="en" sz="1700">
                          <a:latin typeface="Sue Ellen Francisco"/>
                          <a:ea typeface="Sue Ellen Francisco"/>
                          <a:cs typeface="Sue Ellen Francisco"/>
                          <a:sym typeface="Sue Ellen Francisco"/>
                        </a:rPr>
                        <a:t>Modelador</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$14,000.00/mes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2</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l">
                        <a:spcBef>
                          <a:spcPts val="0"/>
                        </a:spcBef>
                        <a:spcAft>
                          <a:spcPts val="0"/>
                        </a:spcAft>
                        <a:buNone/>
                      </a:pPr>
                      <a:r>
                        <a:rPr lang="en" sz="1700">
                          <a:latin typeface="Sue Ellen Francisco"/>
                          <a:ea typeface="Sue Ellen Francisco"/>
                          <a:cs typeface="Sue Ellen Francisco"/>
                          <a:sym typeface="Sue Ellen Francisco"/>
                        </a:rPr>
                        <a:t>$28,000.00/mes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r>
              <a:tr h="408850">
                <a:tc>
                  <a:txBody>
                    <a:bodyPr/>
                    <a:lstStyle/>
                    <a:p>
                      <a:pPr indent="0" lvl="0" marL="0" rtl="0" algn="r">
                        <a:spcBef>
                          <a:spcPts val="0"/>
                        </a:spcBef>
                        <a:spcAft>
                          <a:spcPts val="0"/>
                        </a:spcAft>
                        <a:buNone/>
                      </a:pPr>
                      <a:r>
                        <a:rPr lang="en" sz="1700">
                          <a:latin typeface="Sue Ellen Francisco"/>
                          <a:ea typeface="Sue Ellen Francisco"/>
                          <a:cs typeface="Sue Ellen Francisco"/>
                          <a:sym typeface="Sue Ellen Francisco"/>
                        </a:rPr>
                        <a:t>Animador</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$12,000.00/mes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l">
                        <a:spcBef>
                          <a:spcPts val="0"/>
                        </a:spcBef>
                        <a:spcAft>
                          <a:spcPts val="0"/>
                        </a:spcAft>
                        <a:buNone/>
                      </a:pPr>
                      <a:r>
                        <a:rPr lang="en" sz="1700">
                          <a:latin typeface="Sue Ellen Francisco"/>
                          <a:ea typeface="Sue Ellen Francisco"/>
                          <a:cs typeface="Sue Ellen Francisco"/>
                          <a:sym typeface="Sue Ellen Francisco"/>
                        </a:rPr>
                        <a:t>$12,000.00/mes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r>
              <a:tr h="408850">
                <a:tc>
                  <a:txBody>
                    <a:bodyPr/>
                    <a:lstStyle/>
                    <a:p>
                      <a:pPr indent="0" lvl="0" marL="0" rtl="0" algn="r">
                        <a:spcBef>
                          <a:spcPts val="0"/>
                        </a:spcBef>
                        <a:spcAft>
                          <a:spcPts val="0"/>
                        </a:spcAft>
                        <a:buNone/>
                      </a:pPr>
                      <a:r>
                        <a:rPr lang="en" sz="1700">
                          <a:latin typeface="Sue Ellen Francisco"/>
                          <a:ea typeface="Sue Ellen Francisco"/>
                          <a:cs typeface="Sue Ellen Francisco"/>
                          <a:sym typeface="Sue Ellen Francisco"/>
                        </a:rPr>
                        <a:t>Game Designer Aux</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$12,000.00/mes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l">
                        <a:spcBef>
                          <a:spcPts val="0"/>
                        </a:spcBef>
                        <a:spcAft>
                          <a:spcPts val="0"/>
                        </a:spcAft>
                        <a:buNone/>
                      </a:pPr>
                      <a:r>
                        <a:rPr lang="en" sz="1700">
                          <a:latin typeface="Sue Ellen Francisco"/>
                          <a:ea typeface="Sue Ellen Francisco"/>
                          <a:cs typeface="Sue Ellen Francisco"/>
                          <a:sym typeface="Sue Ellen Francisco"/>
                        </a:rPr>
                        <a:t>$12,000.00/mes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r>
              <a:tr h="408850">
                <a:tc>
                  <a:txBody>
                    <a:bodyPr/>
                    <a:lstStyle/>
                    <a:p>
                      <a:pPr indent="0" lvl="0" marL="0" rtl="0" algn="r">
                        <a:spcBef>
                          <a:spcPts val="0"/>
                        </a:spcBef>
                        <a:spcAft>
                          <a:spcPts val="0"/>
                        </a:spcAft>
                        <a:buNone/>
                      </a:pPr>
                      <a:r>
                        <a:rPr lang="en" sz="1700">
                          <a:latin typeface="Sue Ellen Francisco"/>
                          <a:ea typeface="Sue Ellen Francisco"/>
                          <a:cs typeface="Sue Ellen Francisco"/>
                          <a:sym typeface="Sue Ellen Francisco"/>
                        </a:rPr>
                        <a:t>Programador</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$14,000.00/mes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2</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l">
                        <a:spcBef>
                          <a:spcPts val="0"/>
                        </a:spcBef>
                        <a:spcAft>
                          <a:spcPts val="0"/>
                        </a:spcAft>
                        <a:buNone/>
                      </a:pPr>
                      <a:r>
                        <a:rPr lang="en" sz="1700">
                          <a:latin typeface="Sue Ellen Francisco"/>
                          <a:ea typeface="Sue Ellen Francisco"/>
                          <a:cs typeface="Sue Ellen Francisco"/>
                          <a:sym typeface="Sue Ellen Francisco"/>
                        </a:rPr>
                        <a:t>$28,000.00/mes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r>
              <a:tr h="408850">
                <a:tc>
                  <a:txBody>
                    <a:bodyPr/>
                    <a:lstStyle/>
                    <a:p>
                      <a:pPr indent="0" lvl="0" marL="0" rtl="0" algn="r">
                        <a:spcBef>
                          <a:spcPts val="0"/>
                        </a:spcBef>
                        <a:spcAft>
                          <a:spcPts val="0"/>
                        </a:spcAft>
                        <a:buNone/>
                      </a:pPr>
                      <a:r>
                        <a:rPr lang="en" sz="1700">
                          <a:latin typeface="Sue Ellen Francisco"/>
                          <a:ea typeface="Sue Ellen Francisco"/>
                          <a:cs typeface="Sue Ellen Francisco"/>
                          <a:sym typeface="Sue Ellen Francisco"/>
                        </a:rPr>
                        <a:t>PR</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$13,000.00/mes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l">
                        <a:spcBef>
                          <a:spcPts val="0"/>
                        </a:spcBef>
                        <a:spcAft>
                          <a:spcPts val="0"/>
                        </a:spcAft>
                        <a:buNone/>
                      </a:pPr>
                      <a:r>
                        <a:rPr lang="en" sz="1700">
                          <a:latin typeface="Sue Ellen Francisco"/>
                          <a:ea typeface="Sue Ellen Francisco"/>
                          <a:cs typeface="Sue Ellen Francisco"/>
                          <a:sym typeface="Sue Ellen Francisco"/>
                        </a:rPr>
                        <a:t>$13,000.00/mes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r>
              <a:tr h="408850">
                <a:tc>
                  <a:txBody>
                    <a:bodyPr/>
                    <a:lstStyle/>
                    <a:p>
                      <a:pPr indent="0" lvl="0" marL="0" rtl="0" algn="r">
                        <a:spcBef>
                          <a:spcPts val="0"/>
                        </a:spcBef>
                        <a:spcAft>
                          <a:spcPts val="0"/>
                        </a:spcAft>
                        <a:buNone/>
                      </a:pPr>
                      <a:r>
                        <a:rPr lang="en" sz="1700">
                          <a:latin typeface="Sue Ellen Francisco"/>
                          <a:ea typeface="Sue Ellen Francisco"/>
                          <a:cs typeface="Sue Ellen Francisco"/>
                          <a:sym typeface="Sue Ellen Francisco"/>
                        </a:rPr>
                        <a:t>QA</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$13,000.00/mes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l">
                        <a:spcBef>
                          <a:spcPts val="0"/>
                        </a:spcBef>
                        <a:spcAft>
                          <a:spcPts val="0"/>
                        </a:spcAft>
                        <a:buNone/>
                      </a:pPr>
                      <a:r>
                        <a:rPr lang="en" sz="1700">
                          <a:latin typeface="Sue Ellen Francisco"/>
                          <a:ea typeface="Sue Ellen Francisco"/>
                          <a:cs typeface="Sue Ellen Francisco"/>
                          <a:sym typeface="Sue Ellen Francisco"/>
                        </a:rPr>
                        <a:t>$13,000.00/mes</a:t>
                      </a:r>
                      <a:endParaRPr sz="1700">
                        <a:latin typeface="Sue Ellen Francisco"/>
                        <a:ea typeface="Sue Ellen Francisco"/>
                        <a:cs typeface="Sue Ellen Francisco"/>
                        <a:sym typeface="Sue Ellen Francisco"/>
                      </a:endParaRPr>
                    </a:p>
                  </a:txBody>
                  <a:tcPr marT="91425" marB="91425" marR="91425" marL="90000">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r>
              <a:tr h="408850">
                <a:tc>
                  <a:txBody>
                    <a:bodyPr/>
                    <a:lstStyle/>
                    <a:p>
                      <a:pPr indent="0" lvl="0" marL="0" rtl="0" algn="r">
                        <a:spcBef>
                          <a:spcPts val="0"/>
                        </a:spcBef>
                        <a:spcAft>
                          <a:spcPts val="0"/>
                        </a:spcAft>
                        <a:buNone/>
                      </a:pPr>
                      <a:r>
                        <a:rPr lang="en" sz="1700">
                          <a:latin typeface="Sue Ellen Francisco"/>
                          <a:ea typeface="Sue Ellen Francisco"/>
                          <a:cs typeface="Sue Ellen Francisco"/>
                          <a:sym typeface="Sue Ellen Francisco"/>
                        </a:rPr>
                        <a:t>Guionista</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$14,000.00/mes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ctr">
                        <a:spcBef>
                          <a:spcPts val="0"/>
                        </a:spcBef>
                        <a:spcAft>
                          <a:spcPts val="0"/>
                        </a:spcAft>
                        <a:buNone/>
                      </a:pPr>
                      <a:r>
                        <a:rPr lang="en" sz="1700">
                          <a:latin typeface="Sue Ellen Francisco"/>
                          <a:ea typeface="Sue Ellen Francisco"/>
                          <a:cs typeface="Sue Ellen Francisco"/>
                          <a:sym typeface="Sue Ellen Francisco"/>
                        </a:rPr>
                        <a:t>2</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c>
                  <a:txBody>
                    <a:bodyPr/>
                    <a:lstStyle/>
                    <a:p>
                      <a:pPr indent="0" lvl="0" marL="0" rtl="0" algn="l">
                        <a:spcBef>
                          <a:spcPts val="0"/>
                        </a:spcBef>
                        <a:spcAft>
                          <a:spcPts val="0"/>
                        </a:spcAft>
                        <a:buNone/>
                      </a:pPr>
                      <a:r>
                        <a:rPr lang="en" sz="1700">
                          <a:latin typeface="Sue Ellen Francisco"/>
                          <a:ea typeface="Sue Ellen Francisco"/>
                          <a:cs typeface="Sue Ellen Francisco"/>
                          <a:sym typeface="Sue Ellen Francisco"/>
                        </a:rPr>
                        <a:t>$28,000.00/mes</a:t>
                      </a:r>
                      <a:endParaRPr sz="1700">
                        <a:latin typeface="Sue Ellen Francisco"/>
                        <a:ea typeface="Sue Ellen Francisco"/>
                        <a:cs typeface="Sue Ellen Francisco"/>
                        <a:sym typeface="Sue Ellen Francisco"/>
                      </a:endParaRPr>
                    </a:p>
                  </a:txBody>
                  <a:tcPr marT="91425" marB="91425" marR="91425" marL="91425">
                    <a:lnL cap="flat" cmpd="sng" w="9525">
                      <a:solidFill>
                        <a:srgbClr val="A9947F"/>
                      </a:solidFill>
                      <a:prstDash val="solid"/>
                      <a:round/>
                      <a:headEnd len="sm" w="sm" type="none"/>
                      <a:tailEnd len="sm" w="sm" type="none"/>
                    </a:lnL>
                    <a:lnR cap="flat" cmpd="sng" w="9525">
                      <a:solidFill>
                        <a:srgbClr val="A9947F"/>
                      </a:solidFill>
                      <a:prstDash val="solid"/>
                      <a:round/>
                      <a:headEnd len="sm" w="sm" type="none"/>
                      <a:tailEnd len="sm" w="sm" type="none"/>
                    </a:lnR>
                    <a:lnT cap="flat" cmpd="sng" w="9525">
                      <a:solidFill>
                        <a:srgbClr val="A9947F"/>
                      </a:solidFill>
                      <a:prstDash val="solid"/>
                      <a:round/>
                      <a:headEnd len="sm" w="sm" type="none"/>
                      <a:tailEnd len="sm" w="sm" type="none"/>
                    </a:lnT>
                    <a:lnB cap="flat" cmpd="sng" w="9525">
                      <a:solidFill>
                        <a:srgbClr val="A9947F"/>
                      </a:solidFill>
                      <a:prstDash val="solid"/>
                      <a:round/>
                      <a:headEnd len="sm" w="sm" type="none"/>
                      <a:tailEnd len="sm" w="sm" type="none"/>
                    </a:lnB>
                  </a:tcPr>
                </a:tc>
              </a:tr>
            </a:tbl>
          </a:graphicData>
        </a:graphic>
      </p:graphicFrame>
      <p:sp>
        <p:nvSpPr>
          <p:cNvPr id="264" name="Google Shape;264;p37"/>
          <p:cNvSpPr txBox="1"/>
          <p:nvPr/>
        </p:nvSpPr>
        <p:spPr>
          <a:xfrm>
            <a:off x="-125012" y="2141013"/>
            <a:ext cx="2577300" cy="1642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latin typeface="Sue Ellen Francisco"/>
                <a:ea typeface="Sue Ellen Francisco"/>
                <a:cs typeface="Sue Ellen Francisco"/>
                <a:sym typeface="Sue Ellen Francisco"/>
              </a:rPr>
              <a:t>$2,125,000.00</a:t>
            </a:r>
            <a:endParaRPr sz="2800">
              <a:latin typeface="Sue Ellen Francisco"/>
              <a:ea typeface="Sue Ellen Francisco"/>
              <a:cs typeface="Sue Ellen Francisco"/>
              <a:sym typeface="Sue Ellen Francisco"/>
            </a:endParaRPr>
          </a:p>
          <a:p>
            <a:pPr indent="0" lvl="0" marL="0" rtl="0" algn="ctr">
              <a:spcBef>
                <a:spcPts val="0"/>
              </a:spcBef>
              <a:spcAft>
                <a:spcPts val="0"/>
              </a:spcAft>
              <a:buNone/>
            </a:pPr>
            <a:r>
              <a:t/>
            </a:r>
            <a:endParaRPr sz="2800">
              <a:latin typeface="Sue Ellen Francisco"/>
              <a:ea typeface="Sue Ellen Francisco"/>
              <a:cs typeface="Sue Ellen Francisco"/>
              <a:sym typeface="Sue Ellen Francisco"/>
            </a:endParaRPr>
          </a:p>
          <a:p>
            <a:pPr indent="0" lvl="0" marL="0" rtl="0" algn="ctr">
              <a:lnSpc>
                <a:spcPct val="115000"/>
              </a:lnSpc>
              <a:spcBef>
                <a:spcPts val="0"/>
              </a:spcBef>
              <a:spcAft>
                <a:spcPts val="1600"/>
              </a:spcAft>
              <a:buNone/>
            </a:pPr>
            <a:r>
              <a:rPr lang="en" sz="1800">
                <a:latin typeface="Sue Ellen Francisco"/>
                <a:ea typeface="Sue Ellen Francisco"/>
                <a:cs typeface="Sue Ellen Francisco"/>
                <a:sym typeface="Sue Ellen Francisco"/>
              </a:rPr>
              <a:t>$177,000.00 </a:t>
            </a:r>
            <a:r>
              <a:rPr lang="en" sz="1800">
                <a:latin typeface="Sue Ellen Francisco"/>
                <a:ea typeface="Sue Ellen Francisco"/>
                <a:cs typeface="Sue Ellen Francisco"/>
                <a:sym typeface="Sue Ellen Francisco"/>
              </a:rPr>
              <a:t>x 12 meses + $100,000.00 publicidad</a:t>
            </a:r>
            <a:endParaRPr>
              <a:latin typeface="Sue Ellen Francisco"/>
              <a:ea typeface="Sue Ellen Francisco"/>
              <a:cs typeface="Sue Ellen Francisco"/>
              <a:sym typeface="Sue Ellen Francisco"/>
            </a:endParaRPr>
          </a:p>
        </p:txBody>
      </p:sp>
      <p:grpSp>
        <p:nvGrpSpPr>
          <p:cNvPr id="265" name="Google Shape;265;p37"/>
          <p:cNvGrpSpPr/>
          <p:nvPr/>
        </p:nvGrpSpPr>
        <p:grpSpPr>
          <a:xfrm>
            <a:off x="729380" y="666007"/>
            <a:ext cx="757205" cy="763338"/>
            <a:chOff x="1790525" y="2319150"/>
            <a:chExt cx="267800" cy="294600"/>
          </a:xfrm>
        </p:grpSpPr>
        <p:sp>
          <p:nvSpPr>
            <p:cNvPr id="266" name="Google Shape;266;p37"/>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7"/>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1" name="Shape 271"/>
        <p:cNvGrpSpPr/>
        <p:nvPr/>
      </p:nvGrpSpPr>
      <p:grpSpPr>
        <a:xfrm>
          <a:off x="0" y="0"/>
          <a:ext cx="0" cy="0"/>
          <a:chOff x="0" y="0"/>
          <a:chExt cx="0" cy="0"/>
        </a:xfrm>
      </p:grpSpPr>
      <p:sp>
        <p:nvSpPr>
          <p:cNvPr id="272" name="Google Shape;272;p38"/>
          <p:cNvSpPr/>
          <p:nvPr/>
        </p:nvSpPr>
        <p:spPr>
          <a:xfrm rot="-10453254">
            <a:off x="5562673" y="3127837"/>
            <a:ext cx="4688158" cy="2115340"/>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A9947F"/>
            </a:solidFill>
            <a:prstDash val="dash"/>
            <a:round/>
            <a:headEnd len="med" w="med" type="none"/>
            <a:tailEnd len="med" w="med" type="stealth"/>
          </a:ln>
        </p:spPr>
      </p:sp>
      <p:sp>
        <p:nvSpPr>
          <p:cNvPr id="273" name="Google Shape;273;p38"/>
          <p:cNvSpPr/>
          <p:nvPr/>
        </p:nvSpPr>
        <p:spPr>
          <a:xfrm rot="860669">
            <a:off x="-2763099" y="3532289"/>
            <a:ext cx="7042772" cy="2164887"/>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371602"/>
            </a:solidFill>
            <a:prstDash val="dash"/>
            <a:round/>
            <a:headEnd len="med" w="med" type="none"/>
            <a:tailEnd len="med" w="med" type="stealth"/>
          </a:ln>
        </p:spPr>
      </p:sp>
      <p:sp>
        <p:nvSpPr>
          <p:cNvPr id="274" name="Google Shape;274;p38"/>
          <p:cNvSpPr/>
          <p:nvPr/>
        </p:nvSpPr>
        <p:spPr>
          <a:xfrm rot="2066133">
            <a:off x="-1082198" y="30624"/>
            <a:ext cx="7042289" cy="2164882"/>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A9947F"/>
            </a:solidFill>
            <a:prstDash val="dash"/>
            <a:round/>
            <a:headEnd len="med" w="med" type="none"/>
            <a:tailEnd len="med" w="med" type="stealth"/>
          </a:ln>
        </p:spPr>
      </p:sp>
      <p:sp>
        <p:nvSpPr>
          <p:cNvPr id="275" name="Google Shape;275;p38"/>
          <p:cNvSpPr txBox="1"/>
          <p:nvPr/>
        </p:nvSpPr>
        <p:spPr>
          <a:xfrm>
            <a:off x="3188850" y="257850"/>
            <a:ext cx="27663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latin typeface="Sue Ellen Francisco"/>
                <a:ea typeface="Sue Ellen Francisco"/>
                <a:cs typeface="Sue Ellen Francisco"/>
                <a:sym typeface="Sue Ellen Francisco"/>
              </a:rPr>
              <a:t>Equipo</a:t>
            </a:r>
            <a:endParaRPr b="1" sz="3000">
              <a:latin typeface="Sue Ellen Francisco"/>
              <a:ea typeface="Sue Ellen Francisco"/>
              <a:cs typeface="Sue Ellen Francisco"/>
              <a:sym typeface="Sue Ellen Francisco"/>
            </a:endParaRPr>
          </a:p>
        </p:txBody>
      </p:sp>
      <p:pic>
        <p:nvPicPr>
          <p:cNvPr id="276" name="Google Shape;276;p38"/>
          <p:cNvPicPr preferRelativeResize="0"/>
          <p:nvPr/>
        </p:nvPicPr>
        <p:blipFill rotWithShape="1">
          <a:blip r:embed="rId3">
            <a:alphaModFix/>
          </a:blip>
          <a:srcRect b="0" l="0" r="0" t="18273"/>
          <a:stretch/>
        </p:blipFill>
        <p:spPr>
          <a:xfrm>
            <a:off x="2322713" y="2546675"/>
            <a:ext cx="1098000" cy="1468800"/>
          </a:xfrm>
          <a:prstGeom prst="rect">
            <a:avLst/>
          </a:prstGeom>
          <a:noFill/>
          <a:ln>
            <a:noFill/>
          </a:ln>
          <a:effectLst>
            <a:outerShdw blurRad="57150" rotWithShape="0" algn="bl" dir="12360000" dist="104775">
              <a:srgbClr val="000000">
                <a:alpha val="50000"/>
              </a:srgbClr>
            </a:outerShdw>
          </a:effectLst>
        </p:spPr>
      </p:pic>
      <p:pic>
        <p:nvPicPr>
          <p:cNvPr id="277" name="Google Shape;277;p38"/>
          <p:cNvPicPr preferRelativeResize="0"/>
          <p:nvPr/>
        </p:nvPicPr>
        <p:blipFill rotWithShape="1">
          <a:blip r:embed="rId4">
            <a:alphaModFix/>
          </a:blip>
          <a:srcRect b="23561" l="27191" r="42164" t="31498"/>
          <a:stretch/>
        </p:blipFill>
        <p:spPr>
          <a:xfrm rot="5400000">
            <a:off x="5409251" y="2595873"/>
            <a:ext cx="1502448" cy="1168901"/>
          </a:xfrm>
          <a:prstGeom prst="rect">
            <a:avLst/>
          </a:prstGeom>
          <a:noFill/>
          <a:ln>
            <a:noFill/>
          </a:ln>
          <a:effectLst>
            <a:outerShdw blurRad="57150" rotWithShape="0" algn="bl" dir="11400000" dist="114300">
              <a:srgbClr val="000000">
                <a:alpha val="50000"/>
              </a:srgbClr>
            </a:outerShdw>
          </a:effectLst>
        </p:spPr>
      </p:pic>
      <p:sp>
        <p:nvSpPr>
          <p:cNvPr id="278" name="Google Shape;278;p38"/>
          <p:cNvSpPr txBox="1"/>
          <p:nvPr/>
        </p:nvSpPr>
        <p:spPr>
          <a:xfrm>
            <a:off x="1980575" y="4147550"/>
            <a:ext cx="1782300" cy="7434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1600"/>
              </a:spcAft>
              <a:buNone/>
            </a:pPr>
            <a:r>
              <a:rPr lang="en" sz="1100">
                <a:latin typeface="Sue Ellen Francisco"/>
                <a:ea typeface="Sue Ellen Francisco"/>
                <a:cs typeface="Sue Ellen Francisco"/>
                <a:sym typeface="Sue Ellen Francisco"/>
              </a:rPr>
              <a:t>Gutiérrez Estrada Iván Santiago Estudiando: Game Developer/Programador. </a:t>
            </a:r>
            <a:endParaRPr sz="1200">
              <a:latin typeface="Sue Ellen Francisco"/>
              <a:ea typeface="Sue Ellen Francisco"/>
              <a:cs typeface="Sue Ellen Francisco"/>
              <a:sym typeface="Sue Ellen Francisco"/>
            </a:endParaRPr>
          </a:p>
        </p:txBody>
      </p:sp>
      <p:pic>
        <p:nvPicPr>
          <p:cNvPr id="279" name="Google Shape;279;p38"/>
          <p:cNvPicPr preferRelativeResize="0"/>
          <p:nvPr/>
        </p:nvPicPr>
        <p:blipFill rotWithShape="1">
          <a:blip r:embed="rId5">
            <a:alphaModFix/>
          </a:blip>
          <a:srcRect b="15002" l="0" r="0" t="0"/>
          <a:stretch/>
        </p:blipFill>
        <p:spPr>
          <a:xfrm>
            <a:off x="3978497" y="1184563"/>
            <a:ext cx="1039750" cy="1546202"/>
          </a:xfrm>
          <a:prstGeom prst="rect">
            <a:avLst/>
          </a:prstGeom>
          <a:noFill/>
          <a:ln>
            <a:noFill/>
          </a:ln>
          <a:effectLst>
            <a:outerShdw blurRad="57150" rotWithShape="0" algn="bl" dir="12300000" dist="142875">
              <a:srgbClr val="000000">
                <a:alpha val="49000"/>
              </a:srgbClr>
            </a:outerShdw>
          </a:effectLst>
        </p:spPr>
      </p:pic>
      <p:pic>
        <p:nvPicPr>
          <p:cNvPr id="280" name="Google Shape;280;p38"/>
          <p:cNvPicPr preferRelativeResize="0"/>
          <p:nvPr/>
        </p:nvPicPr>
        <p:blipFill rotWithShape="1">
          <a:blip r:embed="rId6">
            <a:alphaModFix/>
          </a:blip>
          <a:srcRect b="12639" l="0" r="0" t="18707"/>
          <a:stretch/>
        </p:blipFill>
        <p:spPr>
          <a:xfrm>
            <a:off x="596050" y="1077913"/>
            <a:ext cx="1168900" cy="1468774"/>
          </a:xfrm>
          <a:prstGeom prst="rect">
            <a:avLst/>
          </a:prstGeom>
          <a:noFill/>
          <a:ln>
            <a:noFill/>
          </a:ln>
          <a:effectLst>
            <a:outerShdw blurRad="57150" rotWithShape="0" algn="bl" dir="13800000" dist="142875">
              <a:srgbClr val="000000">
                <a:alpha val="50000"/>
              </a:srgbClr>
            </a:outerShdw>
          </a:effectLst>
        </p:spPr>
      </p:pic>
      <p:pic>
        <p:nvPicPr>
          <p:cNvPr id="281" name="Google Shape;281;p38"/>
          <p:cNvPicPr preferRelativeResize="0"/>
          <p:nvPr/>
        </p:nvPicPr>
        <p:blipFill rotWithShape="1">
          <a:blip r:embed="rId7">
            <a:alphaModFix/>
          </a:blip>
          <a:srcRect b="17437" l="0" r="0" t="10329"/>
          <a:stretch/>
        </p:blipFill>
        <p:spPr>
          <a:xfrm>
            <a:off x="7302688" y="1184563"/>
            <a:ext cx="1142700" cy="1468785"/>
          </a:xfrm>
          <a:prstGeom prst="rect">
            <a:avLst/>
          </a:prstGeom>
          <a:noFill/>
          <a:ln>
            <a:noFill/>
          </a:ln>
          <a:effectLst>
            <a:outerShdw blurRad="57150" rotWithShape="0" algn="bl" dir="12240000" dist="171450">
              <a:srgbClr val="000000">
                <a:alpha val="50000"/>
              </a:srgbClr>
            </a:outerShdw>
          </a:effectLst>
        </p:spPr>
      </p:pic>
      <p:sp>
        <p:nvSpPr>
          <p:cNvPr id="282" name="Google Shape;282;p38"/>
          <p:cNvSpPr txBox="1"/>
          <p:nvPr/>
        </p:nvSpPr>
        <p:spPr>
          <a:xfrm>
            <a:off x="5294675" y="3996950"/>
            <a:ext cx="1731600" cy="1044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sz="1300">
                <a:latin typeface="Sue Ellen Francisco"/>
                <a:ea typeface="Sue Ellen Francisco"/>
                <a:cs typeface="Sue Ellen Francisco"/>
                <a:sym typeface="Sue Ellen Francisco"/>
              </a:rPr>
              <a:t>Escamilla Juarez Andrea    Estudiando: Game Developer/Programador.</a:t>
            </a:r>
            <a:r>
              <a:rPr lang="en" sz="1300">
                <a:solidFill>
                  <a:srgbClr val="FFFFFF"/>
                </a:solidFill>
                <a:latin typeface="Advent Pro Medium"/>
                <a:ea typeface="Advent Pro Medium"/>
                <a:cs typeface="Advent Pro Medium"/>
                <a:sym typeface="Advent Pro Medium"/>
              </a:rPr>
              <a:t> </a:t>
            </a:r>
            <a:endParaRPr sz="1300">
              <a:solidFill>
                <a:srgbClr val="FFFFFF"/>
              </a:solidFill>
              <a:latin typeface="Advent Pro Medium"/>
              <a:ea typeface="Advent Pro Medium"/>
              <a:cs typeface="Advent Pro Medium"/>
              <a:sym typeface="Advent Pro Medium"/>
            </a:endParaRPr>
          </a:p>
        </p:txBody>
      </p:sp>
      <p:sp>
        <p:nvSpPr>
          <p:cNvPr id="283" name="Google Shape;283;p38"/>
          <p:cNvSpPr txBox="1"/>
          <p:nvPr/>
        </p:nvSpPr>
        <p:spPr>
          <a:xfrm>
            <a:off x="163800" y="2600750"/>
            <a:ext cx="2033400" cy="82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1300">
                <a:latin typeface="Sue Ellen Francisco"/>
                <a:ea typeface="Sue Ellen Francisco"/>
                <a:cs typeface="Sue Ellen Francisco"/>
                <a:sym typeface="Sue Ellen Francisco"/>
              </a:rPr>
              <a:t>Anya Alexa Leal Martínez</a:t>
            </a:r>
            <a:endParaRPr sz="1300">
              <a:latin typeface="Sue Ellen Francisco"/>
              <a:ea typeface="Sue Ellen Francisco"/>
              <a:cs typeface="Sue Ellen Francisco"/>
              <a:sym typeface="Sue Ellen Francisco"/>
            </a:endParaRPr>
          </a:p>
          <a:p>
            <a:pPr indent="0" lvl="0" marL="0" rtl="0" algn="ctr">
              <a:lnSpc>
                <a:spcPct val="115000"/>
              </a:lnSpc>
              <a:spcBef>
                <a:spcPts val="1600"/>
              </a:spcBef>
              <a:spcAft>
                <a:spcPts val="1600"/>
              </a:spcAft>
              <a:buNone/>
            </a:pPr>
            <a:r>
              <a:rPr lang="en" sz="1300">
                <a:latin typeface="Sue Ellen Francisco"/>
                <a:ea typeface="Sue Ellen Francisco"/>
                <a:cs typeface="Sue Ellen Francisco"/>
                <a:sym typeface="Sue Ellen Francisco"/>
              </a:rPr>
              <a:t>Estudiando: Producción 3D para cine. </a:t>
            </a:r>
            <a:endParaRPr sz="1300">
              <a:latin typeface="Sue Ellen Francisco"/>
              <a:ea typeface="Sue Ellen Francisco"/>
              <a:cs typeface="Sue Ellen Francisco"/>
              <a:sym typeface="Sue Ellen Francisco"/>
            </a:endParaRPr>
          </a:p>
        </p:txBody>
      </p:sp>
      <p:sp>
        <p:nvSpPr>
          <p:cNvPr id="284" name="Google Shape;284;p38"/>
          <p:cNvSpPr txBox="1"/>
          <p:nvPr/>
        </p:nvSpPr>
        <p:spPr>
          <a:xfrm>
            <a:off x="3632575" y="2841563"/>
            <a:ext cx="1731600" cy="1044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sz="1500">
                <a:latin typeface="Sue Ellen Francisco"/>
                <a:ea typeface="Sue Ellen Francisco"/>
                <a:cs typeface="Sue Ellen Francisco"/>
                <a:sym typeface="Sue Ellen Francisco"/>
              </a:rPr>
              <a:t>Elizabeth Arenas González</a:t>
            </a:r>
            <a:r>
              <a:rPr lang="en" sz="1300">
                <a:latin typeface="Sue Ellen Francisco"/>
                <a:ea typeface="Sue Ellen Francisco"/>
                <a:cs typeface="Sue Ellen Francisco"/>
                <a:sym typeface="Sue Ellen Francisco"/>
              </a:rPr>
              <a:t> </a:t>
            </a:r>
            <a:r>
              <a:rPr lang="en" sz="1300">
                <a:latin typeface="Sue Ellen Francisco"/>
                <a:ea typeface="Sue Ellen Francisco"/>
                <a:cs typeface="Sue Ellen Francisco"/>
                <a:sym typeface="Sue Ellen Francisco"/>
              </a:rPr>
              <a:t>   Estudiando: Game Developer/Programador.</a:t>
            </a:r>
            <a:r>
              <a:rPr lang="en" sz="1300">
                <a:solidFill>
                  <a:srgbClr val="FFFFFF"/>
                </a:solidFill>
                <a:latin typeface="Advent Pro Medium"/>
                <a:ea typeface="Advent Pro Medium"/>
                <a:cs typeface="Advent Pro Medium"/>
                <a:sym typeface="Advent Pro Medium"/>
              </a:rPr>
              <a:t> </a:t>
            </a:r>
            <a:endParaRPr sz="1300">
              <a:solidFill>
                <a:srgbClr val="FFFFFF"/>
              </a:solidFill>
              <a:latin typeface="Advent Pro Medium"/>
              <a:ea typeface="Advent Pro Medium"/>
              <a:cs typeface="Advent Pro Medium"/>
              <a:sym typeface="Advent Pro Medium"/>
            </a:endParaRPr>
          </a:p>
        </p:txBody>
      </p:sp>
      <p:sp>
        <p:nvSpPr>
          <p:cNvPr id="285" name="Google Shape;285;p38"/>
          <p:cNvSpPr txBox="1"/>
          <p:nvPr/>
        </p:nvSpPr>
        <p:spPr>
          <a:xfrm>
            <a:off x="7008250" y="2758775"/>
            <a:ext cx="1731600" cy="1044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sz="1500">
                <a:latin typeface="Sue Ellen Francisco"/>
                <a:ea typeface="Sue Ellen Francisco"/>
                <a:cs typeface="Sue Ellen Francisco"/>
                <a:sym typeface="Sue Ellen Francisco"/>
              </a:rPr>
              <a:t>Keter Moyrón Rivera</a:t>
            </a:r>
            <a:r>
              <a:rPr lang="en" sz="1300">
                <a:latin typeface="Sue Ellen Francisco"/>
                <a:ea typeface="Sue Ellen Francisco"/>
                <a:cs typeface="Sue Ellen Francisco"/>
                <a:sym typeface="Sue Ellen Francisco"/>
              </a:rPr>
              <a:t>   Estudiando: Game Developer/Programador.</a:t>
            </a:r>
            <a:r>
              <a:rPr lang="en" sz="1300">
                <a:solidFill>
                  <a:srgbClr val="FFFFFF"/>
                </a:solidFill>
                <a:latin typeface="Advent Pro Medium"/>
                <a:ea typeface="Advent Pro Medium"/>
                <a:cs typeface="Advent Pro Medium"/>
                <a:sym typeface="Advent Pro Medium"/>
              </a:rPr>
              <a:t> </a:t>
            </a:r>
            <a:endParaRPr sz="1300">
              <a:solidFill>
                <a:srgbClr val="FFFFFF"/>
              </a:solidFill>
              <a:latin typeface="Advent Pro Medium"/>
              <a:ea typeface="Advent Pro Medium"/>
              <a:cs typeface="Advent Pro Medium"/>
              <a:sym typeface="Advent Pro Medium"/>
            </a:endParaRPr>
          </a:p>
        </p:txBody>
      </p:sp>
      <p:grpSp>
        <p:nvGrpSpPr>
          <p:cNvPr id="286" name="Google Shape;286;p38"/>
          <p:cNvGrpSpPr/>
          <p:nvPr/>
        </p:nvGrpSpPr>
        <p:grpSpPr>
          <a:xfrm>
            <a:off x="8171347" y="4243013"/>
            <a:ext cx="609924" cy="552437"/>
            <a:chOff x="2185128" y="2427549"/>
            <a:chExt cx="382758" cy="356595"/>
          </a:xfrm>
        </p:grpSpPr>
        <p:sp>
          <p:nvSpPr>
            <p:cNvPr id="287" name="Google Shape;287;p38"/>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8"/>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8"/>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8"/>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 name="Google Shape;291;p38"/>
          <p:cNvGrpSpPr/>
          <p:nvPr/>
        </p:nvGrpSpPr>
        <p:grpSpPr>
          <a:xfrm>
            <a:off x="8234447" y="4338501"/>
            <a:ext cx="609924" cy="552437"/>
            <a:chOff x="2185128" y="2427549"/>
            <a:chExt cx="382758" cy="356595"/>
          </a:xfrm>
        </p:grpSpPr>
        <p:sp>
          <p:nvSpPr>
            <p:cNvPr id="292" name="Google Shape;292;p38"/>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8"/>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8"/>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8"/>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 name="Shape 299"/>
        <p:cNvGrpSpPr/>
        <p:nvPr/>
      </p:nvGrpSpPr>
      <p:grpSpPr>
        <a:xfrm>
          <a:off x="0" y="0"/>
          <a:ext cx="0" cy="0"/>
          <a:chOff x="0" y="0"/>
          <a:chExt cx="0" cy="0"/>
        </a:xfrm>
      </p:grpSpPr>
      <p:sp>
        <p:nvSpPr>
          <p:cNvPr id="300" name="Google Shape;300;p39"/>
          <p:cNvSpPr txBox="1"/>
          <p:nvPr/>
        </p:nvSpPr>
        <p:spPr>
          <a:xfrm>
            <a:off x="359400" y="310450"/>
            <a:ext cx="4141500" cy="1108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6000">
                <a:latin typeface="Sue Ellen Francisco"/>
                <a:ea typeface="Sue Ellen Francisco"/>
                <a:cs typeface="Sue Ellen Francisco"/>
                <a:sym typeface="Sue Ellen Francisco"/>
              </a:rPr>
              <a:t>Contacto</a:t>
            </a:r>
            <a:endParaRPr b="1" sz="6000">
              <a:latin typeface="Sue Ellen Francisco"/>
              <a:ea typeface="Sue Ellen Francisco"/>
              <a:cs typeface="Sue Ellen Francisco"/>
              <a:sym typeface="Sue Ellen Francisco"/>
            </a:endParaRPr>
          </a:p>
        </p:txBody>
      </p:sp>
      <p:sp>
        <p:nvSpPr>
          <p:cNvPr id="301" name="Google Shape;301;p39"/>
          <p:cNvSpPr txBox="1"/>
          <p:nvPr/>
        </p:nvSpPr>
        <p:spPr>
          <a:xfrm>
            <a:off x="5069875" y="310450"/>
            <a:ext cx="3554400" cy="4652400"/>
          </a:xfrm>
          <a:prstGeom prst="rect">
            <a:avLst/>
          </a:prstGeom>
          <a:noFill/>
          <a:ln>
            <a:noFill/>
          </a:ln>
        </p:spPr>
        <p:txBody>
          <a:bodyPr anchorCtr="0" anchor="t" bIns="91425" lIns="91425" spcFirstLastPara="1" rIns="91425" wrap="square" tIns="91425">
            <a:spAutoFit/>
          </a:bodyPr>
          <a:lstStyle/>
          <a:p>
            <a:pPr indent="-323850" lvl="0" marL="457200" rtl="0" algn="l">
              <a:lnSpc>
                <a:spcPct val="115000"/>
              </a:lnSpc>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Correo electrónico: </a:t>
            </a:r>
            <a:r>
              <a:rPr lang="en" sz="1500">
                <a:uFill>
                  <a:noFill/>
                </a:uFill>
                <a:latin typeface="Sue Ellen Francisco"/>
                <a:ea typeface="Sue Ellen Francisco"/>
                <a:cs typeface="Sue Ellen Francisco"/>
                <a:sym typeface="Sue Ellen Francisco"/>
                <a:hlinkClick r:id="rId3"/>
              </a:rPr>
              <a:t>andyej_221001@hotmail.com</a:t>
            </a:r>
            <a:endParaRPr sz="1900">
              <a:latin typeface="Sue Ellen Francisco"/>
              <a:ea typeface="Sue Ellen Francisco"/>
              <a:cs typeface="Sue Ellen Francisco"/>
              <a:sym typeface="Sue Ellen Francisco"/>
            </a:endParaRPr>
          </a:p>
          <a:p>
            <a:pPr indent="0" lvl="0" marL="457200" rtl="0" algn="l">
              <a:lnSpc>
                <a:spcPct val="115000"/>
              </a:lnSpc>
              <a:spcBef>
                <a:spcPts val="1600"/>
              </a:spcBef>
              <a:spcAft>
                <a:spcPts val="0"/>
              </a:spcAft>
              <a:buNone/>
            </a:pPr>
            <a:r>
              <a:rPr lang="en" sz="1500">
                <a:latin typeface="Sue Ellen Francisco"/>
                <a:ea typeface="Sue Ellen Francisco"/>
                <a:cs typeface="Sue Ellen Francisco"/>
                <a:sym typeface="Sue Ellen Francisco"/>
              </a:rPr>
              <a:t>Teléfono celular: 5539613867</a:t>
            </a:r>
            <a:endParaRPr sz="1900">
              <a:latin typeface="Sue Ellen Francisco"/>
              <a:ea typeface="Sue Ellen Francisco"/>
              <a:cs typeface="Sue Ellen Francisco"/>
              <a:sym typeface="Sue Ellen Francisco"/>
            </a:endParaRPr>
          </a:p>
          <a:p>
            <a:pPr indent="-323850" lvl="0" marL="457200" rtl="0" algn="l">
              <a:lnSpc>
                <a:spcPct val="115000"/>
              </a:lnSpc>
              <a:spcBef>
                <a:spcPts val="1600"/>
              </a:spcBef>
              <a:spcAft>
                <a:spcPts val="0"/>
              </a:spcAft>
              <a:buClr>
                <a:srgbClr val="000000"/>
              </a:buClr>
              <a:buSzPts val="1500"/>
              <a:buFont typeface="Sue Ellen Francisco"/>
              <a:buChar char="➢"/>
            </a:pPr>
            <a:r>
              <a:rPr lang="en" sz="1500">
                <a:latin typeface="Sue Ellen Francisco"/>
                <a:ea typeface="Sue Ellen Francisco"/>
                <a:cs typeface="Sue Ellen Francisco"/>
                <a:sym typeface="Sue Ellen Francisco"/>
              </a:rPr>
              <a:t>Correo electrónico: </a:t>
            </a:r>
            <a:r>
              <a:rPr lang="en" sz="1500">
                <a:latin typeface="Sue Ellen Francisco"/>
                <a:ea typeface="Sue Ellen Francisco"/>
                <a:cs typeface="Sue Ellen Francisco"/>
                <a:sym typeface="Sue Ellen Francisco"/>
              </a:rPr>
              <a:t>sgutierrez</a:t>
            </a:r>
            <a:r>
              <a:rPr lang="en" sz="1500">
                <a:latin typeface="Sue Ellen Francisco"/>
                <a:ea typeface="Sue Ellen Francisco"/>
                <a:cs typeface="Sue Ellen Francisco"/>
                <a:sym typeface="Sue Ellen Francisco"/>
              </a:rPr>
              <a:t>@cocoschool</a:t>
            </a:r>
            <a:r>
              <a:rPr lang="en" sz="1500">
                <a:uFill>
                  <a:noFill/>
                </a:uFill>
                <a:latin typeface="Sue Ellen Francisco"/>
                <a:ea typeface="Sue Ellen Francisco"/>
                <a:cs typeface="Sue Ellen Francisco"/>
                <a:sym typeface="Sue Ellen Francisco"/>
                <a:hlinkClick r:id="rId4"/>
              </a:rPr>
              <a:t>.m</a:t>
            </a:r>
            <a:r>
              <a:rPr lang="en" sz="1500">
                <a:latin typeface="Sue Ellen Francisco"/>
                <a:ea typeface="Sue Ellen Francisco"/>
                <a:cs typeface="Sue Ellen Francisco"/>
                <a:sym typeface="Sue Ellen Francisco"/>
              </a:rPr>
              <a:t>x</a:t>
            </a:r>
            <a:endParaRPr sz="1500">
              <a:latin typeface="Sue Ellen Francisco"/>
              <a:ea typeface="Sue Ellen Francisco"/>
              <a:cs typeface="Sue Ellen Francisco"/>
              <a:sym typeface="Sue Ellen Francisco"/>
            </a:endParaRPr>
          </a:p>
          <a:p>
            <a:pPr indent="0" lvl="0" marL="457200" rtl="0" algn="l">
              <a:lnSpc>
                <a:spcPct val="115000"/>
              </a:lnSpc>
              <a:spcBef>
                <a:spcPts val="1600"/>
              </a:spcBef>
              <a:spcAft>
                <a:spcPts val="0"/>
              </a:spcAft>
              <a:buNone/>
            </a:pPr>
            <a:r>
              <a:rPr lang="en" sz="1500">
                <a:latin typeface="Sue Ellen Francisco"/>
                <a:ea typeface="Sue Ellen Francisco"/>
                <a:cs typeface="Sue Ellen Francisco"/>
                <a:sym typeface="Sue Ellen Francisco"/>
              </a:rPr>
              <a:t>Teléfono celular: 5546919449</a:t>
            </a:r>
            <a:endParaRPr sz="1500">
              <a:latin typeface="Sue Ellen Francisco"/>
              <a:ea typeface="Sue Ellen Francisco"/>
              <a:cs typeface="Sue Ellen Francisco"/>
              <a:sym typeface="Sue Ellen Francisco"/>
            </a:endParaRPr>
          </a:p>
          <a:p>
            <a:pPr indent="-311150" lvl="0" marL="457200" rtl="0" algn="l">
              <a:lnSpc>
                <a:spcPct val="115000"/>
              </a:lnSpc>
              <a:spcBef>
                <a:spcPts val="1600"/>
              </a:spcBef>
              <a:spcAft>
                <a:spcPts val="0"/>
              </a:spcAft>
              <a:buClr>
                <a:srgbClr val="000000"/>
              </a:buClr>
              <a:buSzPts val="1300"/>
              <a:buFont typeface="Sue Ellen Francisco"/>
              <a:buChar char="➢"/>
            </a:pPr>
            <a:r>
              <a:rPr lang="en" sz="1500">
                <a:latin typeface="Sue Ellen Francisco"/>
                <a:ea typeface="Sue Ellen Francisco"/>
                <a:cs typeface="Sue Ellen Francisco"/>
                <a:sym typeface="Sue Ellen Francisco"/>
              </a:rPr>
              <a:t>Correo electrónico: earenas@cocoschool</a:t>
            </a:r>
            <a:r>
              <a:rPr lang="en" sz="1500">
                <a:uFill>
                  <a:noFill/>
                </a:uFill>
                <a:latin typeface="Sue Ellen Francisco"/>
                <a:ea typeface="Sue Ellen Francisco"/>
                <a:cs typeface="Sue Ellen Francisco"/>
                <a:sym typeface="Sue Ellen Francisco"/>
                <a:hlinkClick r:id="rId5"/>
              </a:rPr>
              <a:t>.m</a:t>
            </a:r>
            <a:r>
              <a:rPr lang="en" sz="1500">
                <a:latin typeface="Sue Ellen Francisco"/>
                <a:ea typeface="Sue Ellen Francisco"/>
                <a:cs typeface="Sue Ellen Francisco"/>
                <a:sym typeface="Sue Ellen Francisco"/>
              </a:rPr>
              <a:t>x</a:t>
            </a:r>
            <a:endParaRPr sz="1500">
              <a:latin typeface="Sue Ellen Francisco"/>
              <a:ea typeface="Sue Ellen Francisco"/>
              <a:cs typeface="Sue Ellen Francisco"/>
              <a:sym typeface="Sue Ellen Francisco"/>
            </a:endParaRPr>
          </a:p>
          <a:p>
            <a:pPr indent="0" lvl="0" marL="457200" rtl="0" algn="l">
              <a:lnSpc>
                <a:spcPct val="115000"/>
              </a:lnSpc>
              <a:spcBef>
                <a:spcPts val="1600"/>
              </a:spcBef>
              <a:spcAft>
                <a:spcPts val="0"/>
              </a:spcAft>
              <a:buNone/>
            </a:pPr>
            <a:r>
              <a:rPr lang="en" sz="1500">
                <a:latin typeface="Sue Ellen Francisco"/>
                <a:ea typeface="Sue Ellen Francisco"/>
                <a:cs typeface="Sue Ellen Francisco"/>
                <a:sym typeface="Sue Ellen Francisco"/>
              </a:rPr>
              <a:t>Teléfono celular: 5549125702</a:t>
            </a:r>
            <a:endParaRPr sz="1500">
              <a:latin typeface="Sue Ellen Francisco"/>
              <a:ea typeface="Sue Ellen Francisco"/>
              <a:cs typeface="Sue Ellen Francisco"/>
              <a:sym typeface="Sue Ellen Francisco"/>
            </a:endParaRPr>
          </a:p>
          <a:p>
            <a:pPr indent="-311150" lvl="0" marL="457200" rtl="0" algn="l">
              <a:lnSpc>
                <a:spcPct val="115000"/>
              </a:lnSpc>
              <a:spcBef>
                <a:spcPts val="1600"/>
              </a:spcBef>
              <a:spcAft>
                <a:spcPts val="0"/>
              </a:spcAft>
              <a:buClr>
                <a:srgbClr val="000000"/>
              </a:buClr>
              <a:buSzPts val="1300"/>
              <a:buFont typeface="Sue Ellen Francisco"/>
              <a:buChar char="➢"/>
            </a:pPr>
            <a:r>
              <a:rPr lang="en" sz="1500">
                <a:latin typeface="Sue Ellen Francisco"/>
                <a:ea typeface="Sue Ellen Francisco"/>
                <a:cs typeface="Sue Ellen Francisco"/>
                <a:sym typeface="Sue Ellen Francisco"/>
              </a:rPr>
              <a:t>Correo electrónico: kmoyron@cocoschool</a:t>
            </a:r>
            <a:r>
              <a:rPr lang="en" sz="1500">
                <a:uFill>
                  <a:noFill/>
                </a:uFill>
                <a:latin typeface="Sue Ellen Francisco"/>
                <a:ea typeface="Sue Ellen Francisco"/>
                <a:cs typeface="Sue Ellen Francisco"/>
                <a:sym typeface="Sue Ellen Francisco"/>
                <a:hlinkClick r:id="rId6"/>
              </a:rPr>
              <a:t>.m</a:t>
            </a:r>
            <a:r>
              <a:rPr lang="en" sz="1500">
                <a:latin typeface="Sue Ellen Francisco"/>
                <a:ea typeface="Sue Ellen Francisco"/>
                <a:cs typeface="Sue Ellen Francisco"/>
                <a:sym typeface="Sue Ellen Francisco"/>
              </a:rPr>
              <a:t>x</a:t>
            </a:r>
            <a:endParaRPr sz="1500">
              <a:latin typeface="Sue Ellen Francisco"/>
              <a:ea typeface="Sue Ellen Francisco"/>
              <a:cs typeface="Sue Ellen Francisco"/>
              <a:sym typeface="Sue Ellen Francisco"/>
            </a:endParaRPr>
          </a:p>
          <a:p>
            <a:pPr indent="0" lvl="0" marL="457200" rtl="0" algn="l">
              <a:lnSpc>
                <a:spcPct val="115000"/>
              </a:lnSpc>
              <a:spcBef>
                <a:spcPts val="1600"/>
              </a:spcBef>
              <a:spcAft>
                <a:spcPts val="0"/>
              </a:spcAft>
              <a:buNone/>
            </a:pPr>
            <a:r>
              <a:rPr lang="en" sz="1500">
                <a:latin typeface="Sue Ellen Francisco"/>
                <a:ea typeface="Sue Ellen Francisco"/>
                <a:cs typeface="Sue Ellen Francisco"/>
                <a:sym typeface="Sue Ellen Francisco"/>
              </a:rPr>
              <a:t>Teléfono celular: 5523264779</a:t>
            </a:r>
            <a:endParaRPr sz="1500">
              <a:latin typeface="Sue Ellen Francisco"/>
              <a:ea typeface="Sue Ellen Francisco"/>
              <a:cs typeface="Sue Ellen Francisco"/>
              <a:sym typeface="Sue Ellen Francisco"/>
            </a:endParaRPr>
          </a:p>
          <a:p>
            <a:pPr indent="-311150" lvl="0" marL="457200" rtl="0" algn="l">
              <a:lnSpc>
                <a:spcPct val="115000"/>
              </a:lnSpc>
              <a:spcBef>
                <a:spcPts val="1600"/>
              </a:spcBef>
              <a:spcAft>
                <a:spcPts val="0"/>
              </a:spcAft>
              <a:buClr>
                <a:srgbClr val="000000"/>
              </a:buClr>
              <a:buSzPts val="1300"/>
              <a:buFont typeface="Sue Ellen Francisco"/>
              <a:buChar char="➢"/>
            </a:pPr>
            <a:r>
              <a:rPr lang="en" sz="1500">
                <a:latin typeface="Sue Ellen Francisco"/>
                <a:ea typeface="Sue Ellen Francisco"/>
                <a:cs typeface="Sue Ellen Francisco"/>
                <a:sym typeface="Sue Ellen Francisco"/>
              </a:rPr>
              <a:t>Correo electrónico: anyaleal@cocoschool</a:t>
            </a:r>
            <a:r>
              <a:rPr lang="en" sz="1500">
                <a:uFill>
                  <a:noFill/>
                </a:uFill>
                <a:latin typeface="Sue Ellen Francisco"/>
                <a:ea typeface="Sue Ellen Francisco"/>
                <a:cs typeface="Sue Ellen Francisco"/>
                <a:sym typeface="Sue Ellen Francisco"/>
                <a:hlinkClick r:id="rId7"/>
              </a:rPr>
              <a:t>.m</a:t>
            </a:r>
            <a:r>
              <a:rPr lang="en" sz="1500">
                <a:latin typeface="Sue Ellen Francisco"/>
                <a:ea typeface="Sue Ellen Francisco"/>
                <a:cs typeface="Sue Ellen Francisco"/>
                <a:sym typeface="Sue Ellen Francisco"/>
              </a:rPr>
              <a:t>x</a:t>
            </a:r>
            <a:endParaRPr sz="1500">
              <a:latin typeface="Sue Ellen Francisco"/>
              <a:ea typeface="Sue Ellen Francisco"/>
              <a:cs typeface="Sue Ellen Francisco"/>
              <a:sym typeface="Sue Ellen Francisco"/>
            </a:endParaRPr>
          </a:p>
          <a:p>
            <a:pPr indent="0" lvl="0" marL="457200" rtl="0" algn="l">
              <a:lnSpc>
                <a:spcPct val="115000"/>
              </a:lnSpc>
              <a:spcBef>
                <a:spcPts val="1600"/>
              </a:spcBef>
              <a:spcAft>
                <a:spcPts val="1600"/>
              </a:spcAft>
              <a:buNone/>
            </a:pPr>
            <a:r>
              <a:rPr lang="en" sz="1500">
                <a:latin typeface="Sue Ellen Francisco"/>
                <a:ea typeface="Sue Ellen Francisco"/>
                <a:cs typeface="Sue Ellen Francisco"/>
                <a:sym typeface="Sue Ellen Francisco"/>
              </a:rPr>
              <a:t>Teléfono celular: 5560798566</a:t>
            </a:r>
            <a:endParaRPr sz="1500">
              <a:latin typeface="Sue Ellen Francisco"/>
              <a:ea typeface="Sue Ellen Francisco"/>
              <a:cs typeface="Sue Ellen Francisco"/>
              <a:sym typeface="Sue Ellen Francisco"/>
            </a:endParaRPr>
          </a:p>
        </p:txBody>
      </p:sp>
      <p:grpSp>
        <p:nvGrpSpPr>
          <p:cNvPr id="302" name="Google Shape;302;p39"/>
          <p:cNvGrpSpPr/>
          <p:nvPr/>
        </p:nvGrpSpPr>
        <p:grpSpPr>
          <a:xfrm>
            <a:off x="8358693" y="4307787"/>
            <a:ext cx="486502" cy="655056"/>
            <a:chOff x="4352000" y="2808650"/>
            <a:chExt cx="779900" cy="1033700"/>
          </a:xfrm>
        </p:grpSpPr>
        <p:sp>
          <p:nvSpPr>
            <p:cNvPr id="303" name="Google Shape;303;p39"/>
            <p:cNvSpPr/>
            <p:nvPr/>
          </p:nvSpPr>
          <p:spPr>
            <a:xfrm>
              <a:off x="4763750" y="3683275"/>
              <a:ext cx="74200" cy="85025"/>
            </a:xfrm>
            <a:custGeom>
              <a:rect b="b" l="l" r="r" t="t"/>
              <a:pathLst>
                <a:path extrusionOk="0" h="3401" w="2968">
                  <a:moveTo>
                    <a:pt x="2043" y="1"/>
                  </a:moveTo>
                  <a:cubicBezTo>
                    <a:pt x="914" y="1"/>
                    <a:pt x="0" y="2345"/>
                    <a:pt x="973" y="3309"/>
                  </a:cubicBezTo>
                  <a:cubicBezTo>
                    <a:pt x="1036" y="3371"/>
                    <a:pt x="1127" y="3400"/>
                    <a:pt x="1220" y="3400"/>
                  </a:cubicBezTo>
                  <a:cubicBezTo>
                    <a:pt x="1377" y="3400"/>
                    <a:pt x="1540" y="3319"/>
                    <a:pt x="1593" y="3178"/>
                  </a:cubicBezTo>
                  <a:cubicBezTo>
                    <a:pt x="1765" y="2661"/>
                    <a:pt x="1727" y="849"/>
                    <a:pt x="2568" y="849"/>
                  </a:cubicBezTo>
                  <a:cubicBezTo>
                    <a:pt x="2599" y="849"/>
                    <a:pt x="2631" y="851"/>
                    <a:pt x="2664" y="856"/>
                  </a:cubicBezTo>
                  <a:cubicBezTo>
                    <a:pt x="2676" y="858"/>
                    <a:pt x="2688" y="859"/>
                    <a:pt x="2699" y="859"/>
                  </a:cubicBezTo>
                  <a:cubicBezTo>
                    <a:pt x="2888" y="859"/>
                    <a:pt x="2967" y="586"/>
                    <a:pt x="2855" y="439"/>
                  </a:cubicBezTo>
                  <a:cubicBezTo>
                    <a:pt x="2587" y="131"/>
                    <a:pt x="2309" y="1"/>
                    <a:pt x="2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9"/>
            <p:cNvSpPr/>
            <p:nvPr/>
          </p:nvSpPr>
          <p:spPr>
            <a:xfrm>
              <a:off x="4756875" y="3674675"/>
              <a:ext cx="121425" cy="104550"/>
            </a:xfrm>
            <a:custGeom>
              <a:rect b="b" l="l" r="r" t="t"/>
              <a:pathLst>
                <a:path extrusionOk="0" h="4182" w="4857">
                  <a:moveTo>
                    <a:pt x="2515" y="746"/>
                  </a:moveTo>
                  <a:cubicBezTo>
                    <a:pt x="2882" y="746"/>
                    <a:pt x="3236" y="868"/>
                    <a:pt x="3499" y="1176"/>
                  </a:cubicBezTo>
                  <a:cubicBezTo>
                    <a:pt x="4130" y="1915"/>
                    <a:pt x="3915" y="3212"/>
                    <a:pt x="2951" y="3534"/>
                  </a:cubicBezTo>
                  <a:cubicBezTo>
                    <a:pt x="2775" y="3594"/>
                    <a:pt x="2597" y="3623"/>
                    <a:pt x="2424" y="3623"/>
                  </a:cubicBezTo>
                  <a:cubicBezTo>
                    <a:pt x="1742" y="3623"/>
                    <a:pt x="1126" y="3181"/>
                    <a:pt x="927" y="2498"/>
                  </a:cubicBezTo>
                  <a:cubicBezTo>
                    <a:pt x="760" y="1950"/>
                    <a:pt x="856" y="1426"/>
                    <a:pt x="1368" y="1093"/>
                  </a:cubicBezTo>
                  <a:cubicBezTo>
                    <a:pt x="1702" y="889"/>
                    <a:pt x="2117" y="746"/>
                    <a:pt x="2515" y="746"/>
                  </a:cubicBezTo>
                  <a:close/>
                  <a:moveTo>
                    <a:pt x="2319" y="0"/>
                  </a:moveTo>
                  <a:cubicBezTo>
                    <a:pt x="2248" y="0"/>
                    <a:pt x="2176" y="3"/>
                    <a:pt x="2106" y="10"/>
                  </a:cubicBezTo>
                  <a:cubicBezTo>
                    <a:pt x="1308" y="105"/>
                    <a:pt x="713" y="593"/>
                    <a:pt x="463" y="1355"/>
                  </a:cubicBezTo>
                  <a:cubicBezTo>
                    <a:pt x="0" y="2801"/>
                    <a:pt x="1180" y="4182"/>
                    <a:pt x="2550" y="4182"/>
                  </a:cubicBezTo>
                  <a:cubicBezTo>
                    <a:pt x="2839" y="4182"/>
                    <a:pt x="3135" y="4121"/>
                    <a:pt x="3427" y="3986"/>
                  </a:cubicBezTo>
                  <a:cubicBezTo>
                    <a:pt x="4677" y="3415"/>
                    <a:pt x="4856" y="1712"/>
                    <a:pt x="4011" y="712"/>
                  </a:cubicBezTo>
                  <a:cubicBezTo>
                    <a:pt x="3605" y="232"/>
                    <a:pt x="2941" y="0"/>
                    <a:pt x="23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9"/>
            <p:cNvSpPr/>
            <p:nvPr/>
          </p:nvSpPr>
          <p:spPr>
            <a:xfrm>
              <a:off x="4352000" y="2808650"/>
              <a:ext cx="779900" cy="1033700"/>
            </a:xfrm>
            <a:custGeom>
              <a:rect b="b" l="l" r="r" t="t"/>
              <a:pathLst>
                <a:path extrusionOk="0" h="41348" w="31196">
                  <a:moveTo>
                    <a:pt x="20669" y="1312"/>
                  </a:moveTo>
                  <a:cubicBezTo>
                    <a:pt x="23339" y="1312"/>
                    <a:pt x="23929" y="3827"/>
                    <a:pt x="24671" y="6028"/>
                  </a:cubicBezTo>
                  <a:cubicBezTo>
                    <a:pt x="26337" y="11017"/>
                    <a:pt x="27445" y="16136"/>
                    <a:pt x="28302" y="21316"/>
                  </a:cubicBezTo>
                  <a:cubicBezTo>
                    <a:pt x="28707" y="23828"/>
                    <a:pt x="29088" y="26352"/>
                    <a:pt x="29445" y="28876"/>
                  </a:cubicBezTo>
                  <a:cubicBezTo>
                    <a:pt x="29647" y="30364"/>
                    <a:pt x="29993" y="31912"/>
                    <a:pt x="29993" y="33412"/>
                  </a:cubicBezTo>
                  <a:cubicBezTo>
                    <a:pt x="29993" y="35305"/>
                    <a:pt x="28612" y="37020"/>
                    <a:pt x="26933" y="37758"/>
                  </a:cubicBezTo>
                  <a:cubicBezTo>
                    <a:pt x="26480" y="37972"/>
                    <a:pt x="26004" y="38091"/>
                    <a:pt x="25528" y="38175"/>
                  </a:cubicBezTo>
                  <a:cubicBezTo>
                    <a:pt x="25040" y="38270"/>
                    <a:pt x="24552" y="38341"/>
                    <a:pt x="24051" y="38413"/>
                  </a:cubicBezTo>
                  <a:cubicBezTo>
                    <a:pt x="23099" y="38556"/>
                    <a:pt x="22146" y="38651"/>
                    <a:pt x="21218" y="38830"/>
                  </a:cubicBezTo>
                  <a:cubicBezTo>
                    <a:pt x="18658" y="39330"/>
                    <a:pt x="16039" y="39830"/>
                    <a:pt x="13431" y="40044"/>
                  </a:cubicBezTo>
                  <a:cubicBezTo>
                    <a:pt x="13020" y="40077"/>
                    <a:pt x="12584" y="40107"/>
                    <a:pt x="12148" y="40107"/>
                  </a:cubicBezTo>
                  <a:cubicBezTo>
                    <a:pt x="11637" y="40107"/>
                    <a:pt x="11126" y="40065"/>
                    <a:pt x="10657" y="39937"/>
                  </a:cubicBezTo>
                  <a:cubicBezTo>
                    <a:pt x="7502" y="39056"/>
                    <a:pt x="7133" y="35043"/>
                    <a:pt x="6406" y="32257"/>
                  </a:cubicBezTo>
                  <a:cubicBezTo>
                    <a:pt x="5263" y="27781"/>
                    <a:pt x="4132" y="23268"/>
                    <a:pt x="3311" y="18708"/>
                  </a:cubicBezTo>
                  <a:cubicBezTo>
                    <a:pt x="2882" y="16351"/>
                    <a:pt x="2525" y="13969"/>
                    <a:pt x="2299" y="11564"/>
                  </a:cubicBezTo>
                  <a:cubicBezTo>
                    <a:pt x="2108" y="9552"/>
                    <a:pt x="1156" y="5635"/>
                    <a:pt x="3323" y="4552"/>
                  </a:cubicBezTo>
                  <a:cubicBezTo>
                    <a:pt x="4990" y="3754"/>
                    <a:pt x="7383" y="3635"/>
                    <a:pt x="9192" y="3290"/>
                  </a:cubicBezTo>
                  <a:cubicBezTo>
                    <a:pt x="12002" y="2754"/>
                    <a:pt x="14824" y="2230"/>
                    <a:pt x="17658" y="1777"/>
                  </a:cubicBezTo>
                  <a:cubicBezTo>
                    <a:pt x="18610" y="1611"/>
                    <a:pt x="19610" y="1337"/>
                    <a:pt x="20575" y="1313"/>
                  </a:cubicBezTo>
                  <a:cubicBezTo>
                    <a:pt x="20606" y="1312"/>
                    <a:pt x="20638" y="1312"/>
                    <a:pt x="20669" y="1312"/>
                  </a:cubicBezTo>
                  <a:close/>
                  <a:moveTo>
                    <a:pt x="21571" y="1"/>
                  </a:moveTo>
                  <a:cubicBezTo>
                    <a:pt x="21518" y="1"/>
                    <a:pt x="21463" y="2"/>
                    <a:pt x="21408" y="3"/>
                  </a:cubicBezTo>
                  <a:cubicBezTo>
                    <a:pt x="18789" y="99"/>
                    <a:pt x="16074" y="777"/>
                    <a:pt x="13503" y="1242"/>
                  </a:cubicBezTo>
                  <a:cubicBezTo>
                    <a:pt x="10288" y="1801"/>
                    <a:pt x="7026" y="2313"/>
                    <a:pt x="3870" y="3111"/>
                  </a:cubicBezTo>
                  <a:cubicBezTo>
                    <a:pt x="1" y="4099"/>
                    <a:pt x="644" y="7195"/>
                    <a:pt x="941" y="10659"/>
                  </a:cubicBezTo>
                  <a:cubicBezTo>
                    <a:pt x="1418" y="16386"/>
                    <a:pt x="2549" y="22066"/>
                    <a:pt x="3930" y="27638"/>
                  </a:cubicBezTo>
                  <a:cubicBezTo>
                    <a:pt x="4609" y="30340"/>
                    <a:pt x="5323" y="33031"/>
                    <a:pt x="6049" y="35710"/>
                  </a:cubicBezTo>
                  <a:cubicBezTo>
                    <a:pt x="6549" y="37544"/>
                    <a:pt x="7133" y="39758"/>
                    <a:pt x="8978" y="40711"/>
                  </a:cubicBezTo>
                  <a:cubicBezTo>
                    <a:pt x="9898" y="41181"/>
                    <a:pt x="10994" y="41348"/>
                    <a:pt x="12145" y="41348"/>
                  </a:cubicBezTo>
                  <a:cubicBezTo>
                    <a:pt x="14197" y="41348"/>
                    <a:pt x="16421" y="40819"/>
                    <a:pt x="18122" y="40544"/>
                  </a:cubicBezTo>
                  <a:cubicBezTo>
                    <a:pt x="20075" y="40223"/>
                    <a:pt x="22075" y="40056"/>
                    <a:pt x="23992" y="39532"/>
                  </a:cubicBezTo>
                  <a:cubicBezTo>
                    <a:pt x="24980" y="39270"/>
                    <a:pt x="26480" y="39056"/>
                    <a:pt x="27385" y="38615"/>
                  </a:cubicBezTo>
                  <a:cubicBezTo>
                    <a:pt x="28278" y="38151"/>
                    <a:pt x="28754" y="37818"/>
                    <a:pt x="29528" y="37044"/>
                  </a:cubicBezTo>
                  <a:cubicBezTo>
                    <a:pt x="30100" y="36484"/>
                    <a:pt x="30469" y="35722"/>
                    <a:pt x="30648" y="34948"/>
                  </a:cubicBezTo>
                  <a:cubicBezTo>
                    <a:pt x="31195" y="32579"/>
                    <a:pt x="30409" y="29721"/>
                    <a:pt x="30100" y="27376"/>
                  </a:cubicBezTo>
                  <a:cubicBezTo>
                    <a:pt x="29350" y="21661"/>
                    <a:pt x="28433" y="15946"/>
                    <a:pt x="27076" y="10338"/>
                  </a:cubicBezTo>
                  <a:cubicBezTo>
                    <a:pt x="26421" y="7611"/>
                    <a:pt x="25766" y="4444"/>
                    <a:pt x="24456" y="1944"/>
                  </a:cubicBezTo>
                  <a:cubicBezTo>
                    <a:pt x="23756" y="624"/>
                    <a:pt x="23011" y="1"/>
                    <a:pt x="215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9"/>
            <p:cNvSpPr/>
            <p:nvPr/>
          </p:nvSpPr>
          <p:spPr>
            <a:xfrm>
              <a:off x="4421075" y="2897950"/>
              <a:ext cx="625675" cy="789300"/>
            </a:xfrm>
            <a:custGeom>
              <a:rect b="b" l="l" r="r" t="t"/>
              <a:pathLst>
                <a:path extrusionOk="0" h="31572" w="25027">
                  <a:moveTo>
                    <a:pt x="17114" y="1097"/>
                  </a:moveTo>
                  <a:cubicBezTo>
                    <a:pt x="19304" y="1097"/>
                    <a:pt x="19786" y="3165"/>
                    <a:pt x="20384" y="4980"/>
                  </a:cubicBezTo>
                  <a:cubicBezTo>
                    <a:pt x="21753" y="9100"/>
                    <a:pt x="22670" y="13338"/>
                    <a:pt x="23396" y="17625"/>
                  </a:cubicBezTo>
                  <a:cubicBezTo>
                    <a:pt x="23598" y="18887"/>
                    <a:pt x="23729" y="20161"/>
                    <a:pt x="23896" y="21423"/>
                  </a:cubicBezTo>
                  <a:cubicBezTo>
                    <a:pt x="24027" y="22601"/>
                    <a:pt x="24253" y="23768"/>
                    <a:pt x="24253" y="24947"/>
                  </a:cubicBezTo>
                  <a:cubicBezTo>
                    <a:pt x="24253" y="26507"/>
                    <a:pt x="23098" y="27935"/>
                    <a:pt x="21693" y="28566"/>
                  </a:cubicBezTo>
                  <a:cubicBezTo>
                    <a:pt x="21324" y="28733"/>
                    <a:pt x="20919" y="28828"/>
                    <a:pt x="20515" y="28912"/>
                  </a:cubicBezTo>
                  <a:cubicBezTo>
                    <a:pt x="20122" y="28983"/>
                    <a:pt x="19693" y="29054"/>
                    <a:pt x="19276" y="29114"/>
                  </a:cubicBezTo>
                  <a:cubicBezTo>
                    <a:pt x="18490" y="29233"/>
                    <a:pt x="17693" y="29316"/>
                    <a:pt x="16919" y="29471"/>
                  </a:cubicBezTo>
                  <a:cubicBezTo>
                    <a:pt x="14776" y="29888"/>
                    <a:pt x="12597" y="30317"/>
                    <a:pt x="10442" y="30495"/>
                  </a:cubicBezTo>
                  <a:cubicBezTo>
                    <a:pt x="10082" y="30524"/>
                    <a:pt x="9693" y="30553"/>
                    <a:pt x="9307" y="30553"/>
                  </a:cubicBezTo>
                  <a:cubicBezTo>
                    <a:pt x="8901" y="30553"/>
                    <a:pt x="8498" y="30521"/>
                    <a:pt x="8132" y="30424"/>
                  </a:cubicBezTo>
                  <a:cubicBezTo>
                    <a:pt x="5739" y="29769"/>
                    <a:pt x="5275" y="26959"/>
                    <a:pt x="4774" y="24709"/>
                  </a:cubicBezTo>
                  <a:lnTo>
                    <a:pt x="4786" y="24709"/>
                  </a:lnTo>
                  <a:cubicBezTo>
                    <a:pt x="4012" y="21661"/>
                    <a:pt x="3286" y="18577"/>
                    <a:pt x="2715" y="15481"/>
                  </a:cubicBezTo>
                  <a:cubicBezTo>
                    <a:pt x="2358" y="13529"/>
                    <a:pt x="2060" y="11552"/>
                    <a:pt x="1881" y="9576"/>
                  </a:cubicBezTo>
                  <a:cubicBezTo>
                    <a:pt x="1715" y="7921"/>
                    <a:pt x="929" y="4659"/>
                    <a:pt x="2727" y="3778"/>
                  </a:cubicBezTo>
                  <a:cubicBezTo>
                    <a:pt x="4120" y="3111"/>
                    <a:pt x="6096" y="3027"/>
                    <a:pt x="7584" y="2742"/>
                  </a:cubicBezTo>
                  <a:cubicBezTo>
                    <a:pt x="9918" y="2289"/>
                    <a:pt x="12240" y="1861"/>
                    <a:pt x="14597" y="1480"/>
                  </a:cubicBezTo>
                  <a:cubicBezTo>
                    <a:pt x="15383" y="1337"/>
                    <a:pt x="16216" y="1122"/>
                    <a:pt x="17002" y="1099"/>
                  </a:cubicBezTo>
                  <a:cubicBezTo>
                    <a:pt x="17040" y="1097"/>
                    <a:pt x="17077" y="1097"/>
                    <a:pt x="17114" y="1097"/>
                  </a:cubicBezTo>
                  <a:close/>
                  <a:moveTo>
                    <a:pt x="17855" y="0"/>
                  </a:moveTo>
                  <a:cubicBezTo>
                    <a:pt x="17802" y="0"/>
                    <a:pt x="17748" y="1"/>
                    <a:pt x="17693" y="3"/>
                  </a:cubicBezTo>
                  <a:cubicBezTo>
                    <a:pt x="15514" y="75"/>
                    <a:pt x="13287" y="646"/>
                    <a:pt x="11156" y="1027"/>
                  </a:cubicBezTo>
                  <a:cubicBezTo>
                    <a:pt x="8513" y="1492"/>
                    <a:pt x="5810" y="1920"/>
                    <a:pt x="3191" y="2575"/>
                  </a:cubicBezTo>
                  <a:cubicBezTo>
                    <a:pt x="0" y="3385"/>
                    <a:pt x="536" y="5944"/>
                    <a:pt x="774" y="8814"/>
                  </a:cubicBezTo>
                  <a:cubicBezTo>
                    <a:pt x="1167" y="13564"/>
                    <a:pt x="2107" y="18256"/>
                    <a:pt x="3239" y="22863"/>
                  </a:cubicBezTo>
                  <a:cubicBezTo>
                    <a:pt x="3370" y="23423"/>
                    <a:pt x="3524" y="23982"/>
                    <a:pt x="3667" y="24530"/>
                  </a:cubicBezTo>
                  <a:cubicBezTo>
                    <a:pt x="3882" y="25340"/>
                    <a:pt x="4084" y="26126"/>
                    <a:pt x="4310" y="26923"/>
                  </a:cubicBezTo>
                  <a:cubicBezTo>
                    <a:pt x="4727" y="28447"/>
                    <a:pt x="5203" y="30281"/>
                    <a:pt x="6739" y="31055"/>
                  </a:cubicBezTo>
                  <a:cubicBezTo>
                    <a:pt x="7497" y="31436"/>
                    <a:pt x="8399" y="31571"/>
                    <a:pt x="9346" y="31571"/>
                  </a:cubicBezTo>
                  <a:cubicBezTo>
                    <a:pt x="11063" y="31571"/>
                    <a:pt x="12928" y="31126"/>
                    <a:pt x="14347" y="30888"/>
                  </a:cubicBezTo>
                  <a:cubicBezTo>
                    <a:pt x="15978" y="30602"/>
                    <a:pt x="17633" y="30471"/>
                    <a:pt x="19241" y="30019"/>
                  </a:cubicBezTo>
                  <a:cubicBezTo>
                    <a:pt x="20062" y="29805"/>
                    <a:pt x="21312" y="29626"/>
                    <a:pt x="22062" y="29245"/>
                  </a:cubicBezTo>
                  <a:cubicBezTo>
                    <a:pt x="22812" y="28876"/>
                    <a:pt x="23217" y="28590"/>
                    <a:pt x="23848" y="27935"/>
                  </a:cubicBezTo>
                  <a:cubicBezTo>
                    <a:pt x="24313" y="27459"/>
                    <a:pt x="24622" y="26840"/>
                    <a:pt x="24789" y="26197"/>
                  </a:cubicBezTo>
                  <a:cubicBezTo>
                    <a:pt x="25027" y="25221"/>
                    <a:pt x="24944" y="24221"/>
                    <a:pt x="24848" y="23220"/>
                  </a:cubicBezTo>
                  <a:cubicBezTo>
                    <a:pt x="24717" y="21827"/>
                    <a:pt x="24563" y="20422"/>
                    <a:pt x="24360" y="19041"/>
                  </a:cubicBezTo>
                  <a:cubicBezTo>
                    <a:pt x="24325" y="18887"/>
                    <a:pt x="24360" y="18589"/>
                    <a:pt x="24265" y="18458"/>
                  </a:cubicBezTo>
                  <a:cubicBezTo>
                    <a:pt x="24158" y="17791"/>
                    <a:pt x="24086" y="17136"/>
                    <a:pt x="23967" y="16470"/>
                  </a:cubicBezTo>
                  <a:cubicBezTo>
                    <a:pt x="23694" y="14755"/>
                    <a:pt x="23372" y="13041"/>
                    <a:pt x="23015" y="11350"/>
                  </a:cubicBezTo>
                  <a:cubicBezTo>
                    <a:pt x="22824" y="10397"/>
                    <a:pt x="22598" y="9445"/>
                    <a:pt x="22384" y="8504"/>
                  </a:cubicBezTo>
                  <a:cubicBezTo>
                    <a:pt x="21824" y="6254"/>
                    <a:pt x="21288" y="3623"/>
                    <a:pt x="20205" y="1563"/>
                  </a:cubicBezTo>
                  <a:cubicBezTo>
                    <a:pt x="19647" y="504"/>
                    <a:pt x="19023" y="0"/>
                    <a:pt x="178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 name="Google Shape;307;p39"/>
          <p:cNvGrpSpPr/>
          <p:nvPr/>
        </p:nvGrpSpPr>
        <p:grpSpPr>
          <a:xfrm>
            <a:off x="759712" y="2644453"/>
            <a:ext cx="3825130" cy="1724023"/>
            <a:chOff x="2048150" y="1951500"/>
            <a:chExt cx="3702575" cy="1354725"/>
          </a:xfrm>
        </p:grpSpPr>
        <p:sp>
          <p:nvSpPr>
            <p:cNvPr id="308" name="Google Shape;308;p39"/>
            <p:cNvSpPr/>
            <p:nvPr/>
          </p:nvSpPr>
          <p:spPr>
            <a:xfrm>
              <a:off x="2486300" y="2263500"/>
              <a:ext cx="2933425" cy="909675"/>
            </a:xfrm>
            <a:custGeom>
              <a:rect b="b" l="l" r="r" t="t"/>
              <a:pathLst>
                <a:path extrusionOk="0" h="36387" w="117337">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9"/>
            <p:cNvSpPr/>
            <p:nvPr/>
          </p:nvSpPr>
          <p:spPr>
            <a:xfrm>
              <a:off x="2559525" y="2126950"/>
              <a:ext cx="2800975" cy="980425"/>
            </a:xfrm>
            <a:custGeom>
              <a:rect b="b" l="l" r="r" t="t"/>
              <a:pathLst>
                <a:path extrusionOk="0" h="39217" w="112039">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9"/>
            <p:cNvSpPr/>
            <p:nvPr/>
          </p:nvSpPr>
          <p:spPr>
            <a:xfrm>
              <a:off x="2941125" y="1951500"/>
              <a:ext cx="1021875" cy="1061525"/>
            </a:xfrm>
            <a:custGeom>
              <a:rect b="b" l="l" r="r" t="t"/>
              <a:pathLst>
                <a:path extrusionOk="0" h="42461" w="40875">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9"/>
            <p:cNvSpPr/>
            <p:nvPr/>
          </p:nvSpPr>
          <p:spPr>
            <a:xfrm>
              <a:off x="2797950" y="1979225"/>
              <a:ext cx="2263400" cy="1033800"/>
            </a:xfrm>
            <a:custGeom>
              <a:rect b="b" l="l" r="r" t="t"/>
              <a:pathLst>
                <a:path extrusionOk="0" h="41352" w="90536">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9"/>
            <p:cNvSpPr/>
            <p:nvPr/>
          </p:nvSpPr>
          <p:spPr>
            <a:xfrm>
              <a:off x="4127000" y="2162600"/>
              <a:ext cx="1021275" cy="706050"/>
            </a:xfrm>
            <a:custGeom>
              <a:rect b="b" l="l" r="r" t="t"/>
              <a:pathLst>
                <a:path extrusionOk="0" h="28242" w="40851">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9"/>
            <p:cNvSpPr/>
            <p:nvPr/>
          </p:nvSpPr>
          <p:spPr>
            <a:xfrm>
              <a:off x="4095150" y="2218250"/>
              <a:ext cx="1139450" cy="753400"/>
            </a:xfrm>
            <a:custGeom>
              <a:rect b="b" l="l" r="r" t="t"/>
              <a:pathLst>
                <a:path extrusionOk="0" h="30136" w="45578">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9"/>
            <p:cNvSpPr/>
            <p:nvPr/>
          </p:nvSpPr>
          <p:spPr>
            <a:xfrm>
              <a:off x="3949300" y="2994550"/>
              <a:ext cx="12525" cy="33950"/>
            </a:xfrm>
            <a:custGeom>
              <a:rect b="b" l="l" r="r" t="t"/>
              <a:pathLst>
                <a:path extrusionOk="0" h="1358" w="501">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9"/>
            <p:cNvSpPr/>
            <p:nvPr/>
          </p:nvSpPr>
          <p:spPr>
            <a:xfrm>
              <a:off x="3959125" y="2793625"/>
              <a:ext cx="388150" cy="234575"/>
            </a:xfrm>
            <a:custGeom>
              <a:rect b="b" l="l" r="r" t="t"/>
              <a:pathLst>
                <a:path extrusionOk="0" h="9383" w="15526">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9"/>
            <p:cNvSpPr/>
            <p:nvPr/>
          </p:nvSpPr>
          <p:spPr>
            <a:xfrm>
              <a:off x="3967150" y="2821900"/>
              <a:ext cx="398000" cy="204525"/>
            </a:xfrm>
            <a:custGeom>
              <a:rect b="b" l="l" r="r" t="t"/>
              <a:pathLst>
                <a:path extrusionOk="0" h="8181" w="1592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9"/>
            <p:cNvSpPr/>
            <p:nvPr/>
          </p:nvSpPr>
          <p:spPr>
            <a:xfrm>
              <a:off x="3994525" y="2964775"/>
              <a:ext cx="104225" cy="68800"/>
            </a:xfrm>
            <a:custGeom>
              <a:rect b="b" l="l" r="r" t="t"/>
              <a:pathLst>
                <a:path extrusionOk="0" h="2752" w="4169">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9"/>
            <p:cNvSpPr/>
            <p:nvPr/>
          </p:nvSpPr>
          <p:spPr>
            <a:xfrm>
              <a:off x="4028775" y="2989475"/>
              <a:ext cx="75325" cy="42000"/>
            </a:xfrm>
            <a:custGeom>
              <a:rect b="b" l="l" r="r" t="t"/>
              <a:pathLst>
                <a:path extrusionOk="0" h="1680" w="3013">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9"/>
            <p:cNvSpPr/>
            <p:nvPr/>
          </p:nvSpPr>
          <p:spPr>
            <a:xfrm>
              <a:off x="4084125" y="2918350"/>
              <a:ext cx="545625" cy="124750"/>
            </a:xfrm>
            <a:custGeom>
              <a:rect b="b" l="l" r="r" t="t"/>
              <a:pathLst>
                <a:path extrusionOk="0" h="4990" w="21825">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9"/>
            <p:cNvSpPr/>
            <p:nvPr/>
          </p:nvSpPr>
          <p:spPr>
            <a:xfrm>
              <a:off x="4123125" y="2961400"/>
              <a:ext cx="359900" cy="95675"/>
            </a:xfrm>
            <a:custGeom>
              <a:rect b="b" l="l" r="r" t="t"/>
              <a:pathLst>
                <a:path extrusionOk="0" h="3827" w="14396">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9"/>
            <p:cNvSpPr/>
            <p:nvPr/>
          </p:nvSpPr>
          <p:spPr>
            <a:xfrm>
              <a:off x="4615450" y="2986200"/>
              <a:ext cx="654575" cy="48625"/>
            </a:xfrm>
            <a:custGeom>
              <a:rect b="b" l="l" r="r" t="t"/>
              <a:pathLst>
                <a:path extrusionOk="0" h="1945" w="26183">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9"/>
            <p:cNvSpPr/>
            <p:nvPr/>
          </p:nvSpPr>
          <p:spPr>
            <a:xfrm>
              <a:off x="4455900" y="2820725"/>
              <a:ext cx="672725" cy="91700"/>
            </a:xfrm>
            <a:custGeom>
              <a:rect b="b" l="l" r="r" t="t"/>
              <a:pathLst>
                <a:path extrusionOk="0" h="3668" w="26909">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9"/>
            <p:cNvSpPr/>
            <p:nvPr/>
          </p:nvSpPr>
          <p:spPr>
            <a:xfrm>
              <a:off x="4495800" y="2796300"/>
              <a:ext cx="401850" cy="70875"/>
            </a:xfrm>
            <a:custGeom>
              <a:rect b="b" l="l" r="r" t="t"/>
              <a:pathLst>
                <a:path extrusionOk="0" h="2835" w="16074">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9"/>
            <p:cNvSpPr/>
            <p:nvPr/>
          </p:nvSpPr>
          <p:spPr>
            <a:xfrm>
              <a:off x="2594350" y="2880150"/>
              <a:ext cx="218225" cy="179900"/>
            </a:xfrm>
            <a:custGeom>
              <a:rect b="b" l="l" r="r" t="t"/>
              <a:pathLst>
                <a:path extrusionOk="0" h="7196" w="8729">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9"/>
            <p:cNvSpPr/>
            <p:nvPr/>
          </p:nvSpPr>
          <p:spPr>
            <a:xfrm>
              <a:off x="2647050" y="2995725"/>
              <a:ext cx="509300" cy="34925"/>
            </a:xfrm>
            <a:custGeom>
              <a:rect b="b" l="l" r="r" t="t"/>
              <a:pathLst>
                <a:path extrusionOk="0" h="1397" w="20372">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9"/>
            <p:cNvSpPr/>
            <p:nvPr/>
          </p:nvSpPr>
          <p:spPr>
            <a:xfrm>
              <a:off x="2698550" y="2967150"/>
              <a:ext cx="191400" cy="17800"/>
            </a:xfrm>
            <a:custGeom>
              <a:rect b="b" l="l" r="r" t="t"/>
              <a:pathLst>
                <a:path extrusionOk="0" h="712" w="7656">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9"/>
            <p:cNvSpPr/>
            <p:nvPr/>
          </p:nvSpPr>
          <p:spPr>
            <a:xfrm>
              <a:off x="2862550" y="2897875"/>
              <a:ext cx="950150" cy="82400"/>
            </a:xfrm>
            <a:custGeom>
              <a:rect b="b" l="l" r="r" t="t"/>
              <a:pathLst>
                <a:path extrusionOk="0" h="3296" w="38006">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9"/>
            <p:cNvSpPr/>
            <p:nvPr/>
          </p:nvSpPr>
          <p:spPr>
            <a:xfrm>
              <a:off x="3315875" y="2930175"/>
              <a:ext cx="382525" cy="50100"/>
            </a:xfrm>
            <a:custGeom>
              <a:rect b="b" l="l" r="r" t="t"/>
              <a:pathLst>
                <a:path extrusionOk="0" h="2004" w="15301">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9"/>
            <p:cNvSpPr/>
            <p:nvPr/>
          </p:nvSpPr>
          <p:spPr>
            <a:xfrm>
              <a:off x="3478100" y="2965425"/>
              <a:ext cx="132475" cy="15200"/>
            </a:xfrm>
            <a:custGeom>
              <a:rect b="b" l="l" r="r" t="t"/>
              <a:pathLst>
                <a:path extrusionOk="0" h="608" w="5299">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9"/>
            <p:cNvSpPr/>
            <p:nvPr/>
          </p:nvSpPr>
          <p:spPr>
            <a:xfrm>
              <a:off x="3505200" y="2876350"/>
              <a:ext cx="306000" cy="62250"/>
            </a:xfrm>
            <a:custGeom>
              <a:rect b="b" l="l" r="r" t="t"/>
              <a:pathLst>
                <a:path extrusionOk="0" h="2490" w="1224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9"/>
            <p:cNvSpPr/>
            <p:nvPr/>
          </p:nvSpPr>
          <p:spPr>
            <a:xfrm>
              <a:off x="3798075" y="2921325"/>
              <a:ext cx="146175" cy="109850"/>
            </a:xfrm>
            <a:custGeom>
              <a:rect b="b" l="l" r="r" t="t"/>
              <a:pathLst>
                <a:path extrusionOk="0" h="4394" w="5847">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9"/>
            <p:cNvSpPr/>
            <p:nvPr/>
          </p:nvSpPr>
          <p:spPr>
            <a:xfrm>
              <a:off x="3826650" y="2973700"/>
              <a:ext cx="92900" cy="57175"/>
            </a:xfrm>
            <a:custGeom>
              <a:rect b="b" l="l" r="r" t="t"/>
              <a:pathLst>
                <a:path extrusionOk="0" h="2287" w="3716">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9"/>
            <p:cNvSpPr/>
            <p:nvPr/>
          </p:nvSpPr>
          <p:spPr>
            <a:xfrm>
              <a:off x="3798075" y="2993050"/>
              <a:ext cx="73550" cy="48550"/>
            </a:xfrm>
            <a:custGeom>
              <a:rect b="b" l="l" r="r" t="t"/>
              <a:pathLst>
                <a:path extrusionOk="0" h="1942" w="2942">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9"/>
            <p:cNvSpPr/>
            <p:nvPr/>
          </p:nvSpPr>
          <p:spPr>
            <a:xfrm>
              <a:off x="3646275" y="3014500"/>
              <a:ext cx="141425" cy="65800"/>
            </a:xfrm>
            <a:custGeom>
              <a:rect b="b" l="l" r="r" t="t"/>
              <a:pathLst>
                <a:path extrusionOk="0" h="2632" w="5657">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9"/>
            <p:cNvSpPr/>
            <p:nvPr/>
          </p:nvSpPr>
          <p:spPr>
            <a:xfrm>
              <a:off x="2907500" y="2169450"/>
              <a:ext cx="176225" cy="400375"/>
            </a:xfrm>
            <a:custGeom>
              <a:rect b="b" l="l" r="r" t="t"/>
              <a:pathLst>
                <a:path extrusionOk="0" h="16015" w="7049">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9"/>
            <p:cNvSpPr/>
            <p:nvPr/>
          </p:nvSpPr>
          <p:spPr>
            <a:xfrm>
              <a:off x="2784850" y="2298325"/>
              <a:ext cx="212275" cy="456325"/>
            </a:xfrm>
            <a:custGeom>
              <a:rect b="b" l="l" r="r" t="t"/>
              <a:pathLst>
                <a:path extrusionOk="0" h="18253" w="8491">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9"/>
            <p:cNvSpPr/>
            <p:nvPr/>
          </p:nvSpPr>
          <p:spPr>
            <a:xfrm>
              <a:off x="2934875" y="2266475"/>
              <a:ext cx="56875" cy="120275"/>
            </a:xfrm>
            <a:custGeom>
              <a:rect b="b" l="l" r="r" t="t"/>
              <a:pathLst>
                <a:path extrusionOk="0" h="4811" w="2275">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9"/>
            <p:cNvSpPr/>
            <p:nvPr/>
          </p:nvSpPr>
          <p:spPr>
            <a:xfrm>
              <a:off x="2625625" y="2781125"/>
              <a:ext cx="121750" cy="253325"/>
            </a:xfrm>
            <a:custGeom>
              <a:rect b="b" l="l" r="r" t="t"/>
              <a:pathLst>
                <a:path extrusionOk="0" h="10133" w="487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9"/>
            <p:cNvSpPr/>
            <p:nvPr/>
          </p:nvSpPr>
          <p:spPr>
            <a:xfrm>
              <a:off x="2705375" y="2802850"/>
              <a:ext cx="58675" cy="146175"/>
            </a:xfrm>
            <a:custGeom>
              <a:rect b="b" l="l" r="r" t="t"/>
              <a:pathLst>
                <a:path extrusionOk="0" h="5847" w="2347">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9"/>
            <p:cNvSpPr/>
            <p:nvPr/>
          </p:nvSpPr>
          <p:spPr>
            <a:xfrm>
              <a:off x="2766100" y="2592425"/>
              <a:ext cx="130400" cy="279500"/>
            </a:xfrm>
            <a:custGeom>
              <a:rect b="b" l="l" r="r" t="t"/>
              <a:pathLst>
                <a:path extrusionOk="0" h="11180" w="5216">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9"/>
            <p:cNvSpPr/>
            <p:nvPr/>
          </p:nvSpPr>
          <p:spPr>
            <a:xfrm>
              <a:off x="2966425" y="2863275"/>
              <a:ext cx="463475" cy="37925"/>
            </a:xfrm>
            <a:custGeom>
              <a:rect b="b" l="l" r="r" t="t"/>
              <a:pathLst>
                <a:path extrusionOk="0" h="1517" w="18539">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9"/>
            <p:cNvSpPr/>
            <p:nvPr/>
          </p:nvSpPr>
          <p:spPr>
            <a:xfrm>
              <a:off x="3469475" y="2849575"/>
              <a:ext cx="89325" cy="11050"/>
            </a:xfrm>
            <a:custGeom>
              <a:rect b="b" l="l" r="r" t="t"/>
              <a:pathLst>
                <a:path extrusionOk="0" h="442" w="3573">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9"/>
            <p:cNvSpPr/>
            <p:nvPr/>
          </p:nvSpPr>
          <p:spPr>
            <a:xfrm>
              <a:off x="3572750" y="2855225"/>
              <a:ext cx="87850" cy="12250"/>
            </a:xfrm>
            <a:custGeom>
              <a:rect b="b" l="l" r="r" t="t"/>
              <a:pathLst>
                <a:path extrusionOk="0" h="490" w="3514">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9"/>
            <p:cNvSpPr/>
            <p:nvPr/>
          </p:nvSpPr>
          <p:spPr>
            <a:xfrm>
              <a:off x="4790775" y="2957350"/>
              <a:ext cx="477150" cy="47650"/>
            </a:xfrm>
            <a:custGeom>
              <a:rect b="b" l="l" r="r" t="t"/>
              <a:pathLst>
                <a:path extrusionOk="0" h="1906" w="19086">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9"/>
            <p:cNvSpPr/>
            <p:nvPr/>
          </p:nvSpPr>
          <p:spPr>
            <a:xfrm>
              <a:off x="5201525" y="2869525"/>
              <a:ext cx="64925" cy="107175"/>
            </a:xfrm>
            <a:custGeom>
              <a:rect b="b" l="l" r="r" t="t"/>
              <a:pathLst>
                <a:path extrusionOk="0" h="4287" w="2597">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9"/>
            <p:cNvSpPr/>
            <p:nvPr/>
          </p:nvSpPr>
          <p:spPr>
            <a:xfrm>
              <a:off x="5239025" y="2963875"/>
              <a:ext cx="83075" cy="80400"/>
            </a:xfrm>
            <a:custGeom>
              <a:rect b="b" l="l" r="r" t="t"/>
              <a:pathLst>
                <a:path extrusionOk="0" h="3216" w="3323">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9"/>
            <p:cNvSpPr/>
            <p:nvPr/>
          </p:nvSpPr>
          <p:spPr>
            <a:xfrm>
              <a:off x="4916975" y="2278100"/>
              <a:ext cx="94975" cy="186650"/>
            </a:xfrm>
            <a:custGeom>
              <a:rect b="b" l="l" r="r" t="t"/>
              <a:pathLst>
                <a:path extrusionOk="0" h="7466" w="3799">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9"/>
            <p:cNvSpPr/>
            <p:nvPr/>
          </p:nvSpPr>
          <p:spPr>
            <a:xfrm>
              <a:off x="5015500" y="2480800"/>
              <a:ext cx="23525" cy="41975"/>
            </a:xfrm>
            <a:custGeom>
              <a:rect b="b" l="l" r="r" t="t"/>
              <a:pathLst>
                <a:path extrusionOk="0" h="1679" w="941">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9"/>
            <p:cNvSpPr/>
            <p:nvPr/>
          </p:nvSpPr>
          <p:spPr>
            <a:xfrm>
              <a:off x="5043475" y="2540625"/>
              <a:ext cx="18175" cy="25025"/>
            </a:xfrm>
            <a:custGeom>
              <a:rect b="b" l="l" r="r" t="t"/>
              <a:pathLst>
                <a:path extrusionOk="0" h="1001" w="727">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9"/>
            <p:cNvSpPr/>
            <p:nvPr/>
          </p:nvSpPr>
          <p:spPr>
            <a:xfrm>
              <a:off x="3961800" y="2745100"/>
              <a:ext cx="180100" cy="208700"/>
            </a:xfrm>
            <a:custGeom>
              <a:rect b="b" l="l" r="r" t="t"/>
              <a:pathLst>
                <a:path extrusionOk="0" h="8348" w="7204">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9"/>
            <p:cNvSpPr/>
            <p:nvPr/>
          </p:nvSpPr>
          <p:spPr>
            <a:xfrm>
              <a:off x="3951675" y="2765350"/>
              <a:ext cx="96750" cy="141400"/>
            </a:xfrm>
            <a:custGeom>
              <a:rect b="b" l="l" r="r" t="t"/>
              <a:pathLst>
                <a:path extrusionOk="0" h="5656" w="387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9"/>
            <p:cNvSpPr/>
            <p:nvPr/>
          </p:nvSpPr>
          <p:spPr>
            <a:xfrm>
              <a:off x="3953750" y="2776950"/>
              <a:ext cx="50625" cy="74450"/>
            </a:xfrm>
            <a:custGeom>
              <a:rect b="b" l="l" r="r" t="t"/>
              <a:pathLst>
                <a:path extrusionOk="0" h="2978" w="2025">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9"/>
            <p:cNvSpPr/>
            <p:nvPr/>
          </p:nvSpPr>
          <p:spPr>
            <a:xfrm>
              <a:off x="3960300" y="2769225"/>
              <a:ext cx="20875" cy="33650"/>
            </a:xfrm>
            <a:custGeom>
              <a:rect b="b" l="l" r="r" t="t"/>
              <a:pathLst>
                <a:path extrusionOk="0" h="1346" w="835">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9"/>
            <p:cNvSpPr/>
            <p:nvPr/>
          </p:nvSpPr>
          <p:spPr>
            <a:xfrm>
              <a:off x="3959125" y="2012575"/>
              <a:ext cx="207475" cy="176550"/>
            </a:xfrm>
            <a:custGeom>
              <a:rect b="b" l="l" r="r" t="t"/>
              <a:pathLst>
                <a:path extrusionOk="0" h="7062" w="8299">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9"/>
            <p:cNvSpPr/>
            <p:nvPr/>
          </p:nvSpPr>
          <p:spPr>
            <a:xfrm>
              <a:off x="3962100" y="2081925"/>
              <a:ext cx="147650" cy="145000"/>
            </a:xfrm>
            <a:custGeom>
              <a:rect b="b" l="l" r="r" t="t"/>
              <a:pathLst>
                <a:path extrusionOk="0" h="5800" w="5906">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9"/>
            <p:cNvSpPr/>
            <p:nvPr/>
          </p:nvSpPr>
          <p:spPr>
            <a:xfrm>
              <a:off x="3957025" y="2150100"/>
              <a:ext cx="96475" cy="110450"/>
            </a:xfrm>
            <a:custGeom>
              <a:rect b="b" l="l" r="r" t="t"/>
              <a:pathLst>
                <a:path extrusionOk="0" h="4418" w="3859">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9"/>
            <p:cNvSpPr/>
            <p:nvPr/>
          </p:nvSpPr>
          <p:spPr>
            <a:xfrm>
              <a:off x="3958525" y="2201000"/>
              <a:ext cx="77700" cy="87225"/>
            </a:xfrm>
            <a:custGeom>
              <a:rect b="b" l="l" r="r" t="t"/>
              <a:pathLst>
                <a:path extrusionOk="0" h="3489" w="3108">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9"/>
            <p:cNvSpPr/>
            <p:nvPr/>
          </p:nvSpPr>
          <p:spPr>
            <a:xfrm>
              <a:off x="3969225" y="2252800"/>
              <a:ext cx="44075" cy="52700"/>
            </a:xfrm>
            <a:custGeom>
              <a:rect b="b" l="l" r="r" t="t"/>
              <a:pathLst>
                <a:path extrusionOk="0" h="2108" w="1763">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9"/>
            <p:cNvSpPr/>
            <p:nvPr/>
          </p:nvSpPr>
          <p:spPr>
            <a:xfrm>
              <a:off x="4234450" y="2011325"/>
              <a:ext cx="372675" cy="76300"/>
            </a:xfrm>
            <a:custGeom>
              <a:rect b="b" l="l" r="r" t="t"/>
              <a:pathLst>
                <a:path extrusionOk="0" h="3052" w="14907">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9"/>
            <p:cNvSpPr/>
            <p:nvPr/>
          </p:nvSpPr>
          <p:spPr>
            <a:xfrm>
              <a:off x="4323750" y="2032700"/>
              <a:ext cx="186650" cy="45975"/>
            </a:xfrm>
            <a:custGeom>
              <a:rect b="b" l="l" r="r" t="t"/>
              <a:pathLst>
                <a:path extrusionOk="0" h="1839" w="7466">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9"/>
            <p:cNvSpPr/>
            <p:nvPr/>
          </p:nvSpPr>
          <p:spPr>
            <a:xfrm>
              <a:off x="4432975" y="2078975"/>
              <a:ext cx="53900" cy="15825"/>
            </a:xfrm>
            <a:custGeom>
              <a:rect b="b" l="l" r="r" t="t"/>
              <a:pathLst>
                <a:path extrusionOk="0" h="633" w="2156">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9"/>
            <p:cNvSpPr/>
            <p:nvPr/>
          </p:nvSpPr>
          <p:spPr>
            <a:xfrm>
              <a:off x="4279100" y="2676175"/>
              <a:ext cx="474475" cy="52000"/>
            </a:xfrm>
            <a:custGeom>
              <a:rect b="b" l="l" r="r" t="t"/>
              <a:pathLst>
                <a:path extrusionOk="0" h="2080" w="18979">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9"/>
            <p:cNvSpPr/>
            <p:nvPr/>
          </p:nvSpPr>
          <p:spPr>
            <a:xfrm>
              <a:off x="4762200" y="2729025"/>
              <a:ext cx="98250" cy="20475"/>
            </a:xfrm>
            <a:custGeom>
              <a:rect b="b" l="l" r="r" t="t"/>
              <a:pathLst>
                <a:path extrusionOk="0" h="819" w="393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9"/>
            <p:cNvSpPr/>
            <p:nvPr/>
          </p:nvSpPr>
          <p:spPr>
            <a:xfrm>
              <a:off x="4370175" y="2643900"/>
              <a:ext cx="264650" cy="42000"/>
            </a:xfrm>
            <a:custGeom>
              <a:rect b="b" l="l" r="r" t="t"/>
              <a:pathLst>
                <a:path extrusionOk="0" h="1680" w="10586">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9"/>
            <p:cNvSpPr/>
            <p:nvPr/>
          </p:nvSpPr>
          <p:spPr>
            <a:xfrm>
              <a:off x="4420475" y="2612175"/>
              <a:ext cx="151825" cy="18650"/>
            </a:xfrm>
            <a:custGeom>
              <a:rect b="b" l="l" r="r" t="t"/>
              <a:pathLst>
                <a:path extrusionOk="0" h="746" w="6073">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9"/>
            <p:cNvSpPr/>
            <p:nvPr/>
          </p:nvSpPr>
          <p:spPr>
            <a:xfrm>
              <a:off x="4445475" y="2584150"/>
              <a:ext cx="108975" cy="19600"/>
            </a:xfrm>
            <a:custGeom>
              <a:rect b="b" l="l" r="r" t="t"/>
              <a:pathLst>
                <a:path extrusionOk="0" h="784" w="4359">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9"/>
            <p:cNvSpPr/>
            <p:nvPr/>
          </p:nvSpPr>
          <p:spPr>
            <a:xfrm>
              <a:off x="4450850" y="2560800"/>
              <a:ext cx="92875" cy="13175"/>
            </a:xfrm>
            <a:custGeom>
              <a:rect b="b" l="l" r="r" t="t"/>
              <a:pathLst>
                <a:path extrusionOk="0" h="527" w="3715">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9"/>
            <p:cNvSpPr/>
            <p:nvPr/>
          </p:nvSpPr>
          <p:spPr>
            <a:xfrm>
              <a:off x="4136525" y="2379650"/>
              <a:ext cx="511100" cy="68125"/>
            </a:xfrm>
            <a:custGeom>
              <a:rect b="b" l="l" r="r" t="t"/>
              <a:pathLst>
                <a:path extrusionOk="0" h="2725" w="20444">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9"/>
            <p:cNvSpPr/>
            <p:nvPr/>
          </p:nvSpPr>
          <p:spPr>
            <a:xfrm>
              <a:off x="4200800" y="2346525"/>
              <a:ext cx="294725" cy="22675"/>
            </a:xfrm>
            <a:custGeom>
              <a:rect b="b" l="l" r="r" t="t"/>
              <a:pathLst>
                <a:path extrusionOk="0" h="907" w="11789">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9"/>
            <p:cNvSpPr/>
            <p:nvPr/>
          </p:nvSpPr>
          <p:spPr>
            <a:xfrm>
              <a:off x="4289500" y="2309725"/>
              <a:ext cx="125350" cy="12300"/>
            </a:xfrm>
            <a:custGeom>
              <a:rect b="b" l="l" r="r" t="t"/>
              <a:pathLst>
                <a:path extrusionOk="0" h="492" w="5014">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9"/>
            <p:cNvSpPr/>
            <p:nvPr/>
          </p:nvSpPr>
          <p:spPr>
            <a:xfrm>
              <a:off x="4305875" y="2279300"/>
              <a:ext cx="73550" cy="12400"/>
            </a:xfrm>
            <a:custGeom>
              <a:rect b="b" l="l" r="r" t="t"/>
              <a:pathLst>
                <a:path extrusionOk="0" h="496" w="2942">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9"/>
            <p:cNvSpPr/>
            <p:nvPr/>
          </p:nvSpPr>
          <p:spPr>
            <a:xfrm>
              <a:off x="4321950" y="2252750"/>
              <a:ext cx="82175" cy="14300"/>
            </a:xfrm>
            <a:custGeom>
              <a:rect b="b" l="l" r="r" t="t"/>
              <a:pathLst>
                <a:path extrusionOk="0" h="572" w="3287">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9"/>
            <p:cNvSpPr/>
            <p:nvPr/>
          </p:nvSpPr>
          <p:spPr>
            <a:xfrm>
              <a:off x="3583775" y="2767900"/>
              <a:ext cx="367325" cy="163875"/>
            </a:xfrm>
            <a:custGeom>
              <a:rect b="b" l="l" r="r" t="t"/>
              <a:pathLst>
                <a:path extrusionOk="0" h="6555" w="14693">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9"/>
            <p:cNvSpPr/>
            <p:nvPr/>
          </p:nvSpPr>
          <p:spPr>
            <a:xfrm>
              <a:off x="3687350" y="2738550"/>
              <a:ext cx="259575" cy="143500"/>
            </a:xfrm>
            <a:custGeom>
              <a:rect b="b" l="l" r="r" t="t"/>
              <a:pathLst>
                <a:path extrusionOk="0" h="5740" w="10383">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9"/>
            <p:cNvSpPr/>
            <p:nvPr/>
          </p:nvSpPr>
          <p:spPr>
            <a:xfrm>
              <a:off x="3817725" y="2742725"/>
              <a:ext cx="131600" cy="98550"/>
            </a:xfrm>
            <a:custGeom>
              <a:rect b="b" l="l" r="r" t="t"/>
              <a:pathLst>
                <a:path extrusionOk="0" h="3942" w="5264">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9"/>
            <p:cNvSpPr/>
            <p:nvPr/>
          </p:nvSpPr>
          <p:spPr>
            <a:xfrm>
              <a:off x="3859100" y="2723375"/>
              <a:ext cx="94675" cy="71475"/>
            </a:xfrm>
            <a:custGeom>
              <a:rect b="b" l="l" r="r" t="t"/>
              <a:pathLst>
                <a:path extrusionOk="0" h="2859" w="3787">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9"/>
            <p:cNvSpPr/>
            <p:nvPr/>
          </p:nvSpPr>
          <p:spPr>
            <a:xfrm>
              <a:off x="3880825" y="2702850"/>
              <a:ext cx="72350" cy="46550"/>
            </a:xfrm>
            <a:custGeom>
              <a:rect b="b" l="l" r="r" t="t"/>
              <a:pathLst>
                <a:path extrusionOk="0" h="1862" w="2894">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9"/>
            <p:cNvSpPr/>
            <p:nvPr/>
          </p:nvSpPr>
          <p:spPr>
            <a:xfrm>
              <a:off x="3900475" y="2684975"/>
              <a:ext cx="44375" cy="26225"/>
            </a:xfrm>
            <a:custGeom>
              <a:rect b="b" l="l" r="r" t="t"/>
              <a:pathLst>
                <a:path extrusionOk="0" h="1049" w="1775">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9"/>
            <p:cNvSpPr/>
            <p:nvPr/>
          </p:nvSpPr>
          <p:spPr>
            <a:xfrm>
              <a:off x="3894825" y="2666600"/>
              <a:ext cx="46150" cy="19300"/>
            </a:xfrm>
            <a:custGeom>
              <a:rect b="b" l="l" r="r" t="t"/>
              <a:pathLst>
                <a:path extrusionOk="0" h="772" w="1846">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9"/>
            <p:cNvSpPr/>
            <p:nvPr/>
          </p:nvSpPr>
          <p:spPr>
            <a:xfrm>
              <a:off x="3632575" y="2067200"/>
              <a:ext cx="242925" cy="79650"/>
            </a:xfrm>
            <a:custGeom>
              <a:rect b="b" l="l" r="r" t="t"/>
              <a:pathLst>
                <a:path extrusionOk="0" h="3186" w="9717">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9"/>
            <p:cNvSpPr/>
            <p:nvPr/>
          </p:nvSpPr>
          <p:spPr>
            <a:xfrm>
              <a:off x="3648075" y="2114950"/>
              <a:ext cx="232775" cy="71475"/>
            </a:xfrm>
            <a:custGeom>
              <a:rect b="b" l="l" r="r" t="t"/>
              <a:pathLst>
                <a:path extrusionOk="0" h="2859" w="9311">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9"/>
            <p:cNvSpPr/>
            <p:nvPr/>
          </p:nvSpPr>
          <p:spPr>
            <a:xfrm>
              <a:off x="3719500" y="2151850"/>
              <a:ext cx="113125" cy="39650"/>
            </a:xfrm>
            <a:custGeom>
              <a:rect b="b" l="l" r="r" t="t"/>
              <a:pathLst>
                <a:path extrusionOk="0" h="1586" w="4525">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9"/>
            <p:cNvSpPr/>
            <p:nvPr/>
          </p:nvSpPr>
          <p:spPr>
            <a:xfrm>
              <a:off x="3756400" y="2206375"/>
              <a:ext cx="75925" cy="33650"/>
            </a:xfrm>
            <a:custGeom>
              <a:rect b="b" l="l" r="r" t="t"/>
              <a:pathLst>
                <a:path extrusionOk="0" h="1346" w="3037">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9"/>
            <p:cNvSpPr/>
            <p:nvPr/>
          </p:nvSpPr>
          <p:spPr>
            <a:xfrm>
              <a:off x="3764150" y="2249050"/>
              <a:ext cx="51825" cy="17750"/>
            </a:xfrm>
            <a:custGeom>
              <a:rect b="b" l="l" r="r" t="t"/>
              <a:pathLst>
                <a:path extrusionOk="0" h="710" w="2073">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9"/>
            <p:cNvSpPr/>
            <p:nvPr/>
          </p:nvSpPr>
          <p:spPr>
            <a:xfrm>
              <a:off x="3493875" y="2528200"/>
              <a:ext cx="383100" cy="74650"/>
            </a:xfrm>
            <a:custGeom>
              <a:rect b="b" l="l" r="r" t="t"/>
              <a:pathLst>
                <a:path extrusionOk="0" h="2986" w="15324">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9"/>
            <p:cNvSpPr/>
            <p:nvPr/>
          </p:nvSpPr>
          <p:spPr>
            <a:xfrm>
              <a:off x="3660850" y="2501325"/>
              <a:ext cx="133975" cy="30400"/>
            </a:xfrm>
            <a:custGeom>
              <a:rect b="b" l="l" r="r" t="t"/>
              <a:pathLst>
                <a:path extrusionOk="0" h="1216" w="5359">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9"/>
            <p:cNvSpPr/>
            <p:nvPr/>
          </p:nvSpPr>
          <p:spPr>
            <a:xfrm>
              <a:off x="3723375" y="2480900"/>
              <a:ext cx="66100" cy="18850"/>
            </a:xfrm>
            <a:custGeom>
              <a:rect b="b" l="l" r="r" t="t"/>
              <a:pathLst>
                <a:path extrusionOk="0" h="754" w="2644">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9"/>
            <p:cNvSpPr/>
            <p:nvPr/>
          </p:nvSpPr>
          <p:spPr>
            <a:xfrm>
              <a:off x="3730225" y="2454850"/>
              <a:ext cx="58950" cy="13650"/>
            </a:xfrm>
            <a:custGeom>
              <a:rect b="b" l="l" r="r" t="t"/>
              <a:pathLst>
                <a:path extrusionOk="0" h="546" w="2358">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9"/>
            <p:cNvSpPr/>
            <p:nvPr/>
          </p:nvSpPr>
          <p:spPr>
            <a:xfrm>
              <a:off x="3750150" y="2434850"/>
              <a:ext cx="37550" cy="11625"/>
            </a:xfrm>
            <a:custGeom>
              <a:rect b="b" l="l" r="r" t="t"/>
              <a:pathLst>
                <a:path extrusionOk="0" h="465" w="1502">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9"/>
            <p:cNvSpPr/>
            <p:nvPr/>
          </p:nvSpPr>
          <p:spPr>
            <a:xfrm>
              <a:off x="3751650" y="2409650"/>
              <a:ext cx="39300" cy="11350"/>
            </a:xfrm>
            <a:custGeom>
              <a:rect b="b" l="l" r="r" t="t"/>
              <a:pathLst>
                <a:path extrusionOk="0" h="454" w="1572">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9"/>
            <p:cNvSpPr/>
            <p:nvPr/>
          </p:nvSpPr>
          <p:spPr>
            <a:xfrm>
              <a:off x="3755225" y="2382375"/>
              <a:ext cx="41400" cy="11650"/>
            </a:xfrm>
            <a:custGeom>
              <a:rect b="b" l="l" r="r" t="t"/>
              <a:pathLst>
                <a:path extrusionOk="0" h="466" w="1656">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9"/>
            <p:cNvSpPr/>
            <p:nvPr/>
          </p:nvSpPr>
          <p:spPr>
            <a:xfrm>
              <a:off x="3771600" y="2357625"/>
              <a:ext cx="25025" cy="12075"/>
            </a:xfrm>
            <a:custGeom>
              <a:rect b="b" l="l" r="r" t="t"/>
              <a:pathLst>
                <a:path extrusionOk="0" h="483" w="1001">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9"/>
            <p:cNvSpPr/>
            <p:nvPr/>
          </p:nvSpPr>
          <p:spPr>
            <a:xfrm>
              <a:off x="3217350" y="1987875"/>
              <a:ext cx="155400" cy="66700"/>
            </a:xfrm>
            <a:custGeom>
              <a:rect b="b" l="l" r="r" t="t"/>
              <a:pathLst>
                <a:path extrusionOk="0" h="2668" w="6216">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9"/>
            <p:cNvSpPr/>
            <p:nvPr/>
          </p:nvSpPr>
          <p:spPr>
            <a:xfrm>
              <a:off x="3218850" y="2012575"/>
              <a:ext cx="69975" cy="42000"/>
            </a:xfrm>
            <a:custGeom>
              <a:rect b="b" l="l" r="r" t="t"/>
              <a:pathLst>
                <a:path extrusionOk="0" h="1680" w="2799">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9"/>
            <p:cNvSpPr/>
            <p:nvPr/>
          </p:nvSpPr>
          <p:spPr>
            <a:xfrm>
              <a:off x="3172700" y="2106925"/>
              <a:ext cx="73250" cy="22950"/>
            </a:xfrm>
            <a:custGeom>
              <a:rect b="b" l="l" r="r" t="t"/>
              <a:pathLst>
                <a:path extrusionOk="0" h="918" w="293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9"/>
            <p:cNvSpPr/>
            <p:nvPr/>
          </p:nvSpPr>
          <p:spPr>
            <a:xfrm>
              <a:off x="2975950" y="2639750"/>
              <a:ext cx="235775" cy="52800"/>
            </a:xfrm>
            <a:custGeom>
              <a:rect b="b" l="l" r="r" t="t"/>
              <a:pathLst>
                <a:path extrusionOk="0" h="2112" w="9431">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9"/>
            <p:cNvSpPr/>
            <p:nvPr/>
          </p:nvSpPr>
          <p:spPr>
            <a:xfrm>
              <a:off x="2991725" y="2597975"/>
              <a:ext cx="61050" cy="16575"/>
            </a:xfrm>
            <a:custGeom>
              <a:rect b="b" l="l" r="r" t="t"/>
              <a:pathLst>
                <a:path extrusionOk="0" h="663" w="2442">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9"/>
            <p:cNvSpPr/>
            <p:nvPr/>
          </p:nvSpPr>
          <p:spPr>
            <a:xfrm>
              <a:off x="3004525" y="2565800"/>
              <a:ext cx="58675" cy="13975"/>
            </a:xfrm>
            <a:custGeom>
              <a:rect b="b" l="l" r="r" t="t"/>
              <a:pathLst>
                <a:path extrusionOk="0" h="559" w="2347">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9"/>
            <p:cNvSpPr/>
            <p:nvPr/>
          </p:nvSpPr>
          <p:spPr>
            <a:xfrm>
              <a:off x="3017025" y="2533350"/>
              <a:ext cx="35750" cy="13675"/>
            </a:xfrm>
            <a:custGeom>
              <a:rect b="b" l="l" r="r" t="t"/>
              <a:pathLst>
                <a:path extrusionOk="0" h="547" w="143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9"/>
            <p:cNvSpPr/>
            <p:nvPr/>
          </p:nvSpPr>
          <p:spPr>
            <a:xfrm>
              <a:off x="3025950" y="2504300"/>
              <a:ext cx="30400" cy="11650"/>
            </a:xfrm>
            <a:custGeom>
              <a:rect b="b" l="l" r="r" t="t"/>
              <a:pathLst>
                <a:path extrusionOk="0" h="466" w="1216">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9"/>
            <p:cNvSpPr/>
            <p:nvPr/>
          </p:nvSpPr>
          <p:spPr>
            <a:xfrm>
              <a:off x="2825925" y="2812075"/>
              <a:ext cx="125050" cy="19025"/>
            </a:xfrm>
            <a:custGeom>
              <a:rect b="b" l="l" r="r" t="t"/>
              <a:pathLst>
                <a:path extrusionOk="0" h="761" w="5002">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9"/>
            <p:cNvSpPr/>
            <p:nvPr/>
          </p:nvSpPr>
          <p:spPr>
            <a:xfrm>
              <a:off x="2836650" y="2794625"/>
              <a:ext cx="56875" cy="12400"/>
            </a:xfrm>
            <a:custGeom>
              <a:rect b="b" l="l" r="r" t="t"/>
              <a:pathLst>
                <a:path extrusionOk="0" h="496" w="2275">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9"/>
            <p:cNvSpPr/>
            <p:nvPr/>
          </p:nvSpPr>
          <p:spPr>
            <a:xfrm>
              <a:off x="2850350" y="2757150"/>
              <a:ext cx="38125" cy="11325"/>
            </a:xfrm>
            <a:custGeom>
              <a:rect b="b" l="l" r="r" t="t"/>
              <a:pathLst>
                <a:path extrusionOk="0" h="453" w="1525">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9"/>
            <p:cNvSpPr/>
            <p:nvPr/>
          </p:nvSpPr>
          <p:spPr>
            <a:xfrm>
              <a:off x="2920300" y="2601275"/>
              <a:ext cx="43175" cy="11450"/>
            </a:xfrm>
            <a:custGeom>
              <a:rect b="b" l="l" r="r" t="t"/>
              <a:pathLst>
                <a:path extrusionOk="0" h="458" w="1727">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9"/>
            <p:cNvSpPr/>
            <p:nvPr/>
          </p:nvSpPr>
          <p:spPr>
            <a:xfrm>
              <a:off x="2931300" y="2574250"/>
              <a:ext cx="30400" cy="11050"/>
            </a:xfrm>
            <a:custGeom>
              <a:rect b="b" l="l" r="r" t="t"/>
              <a:pathLst>
                <a:path extrusionOk="0" h="442" w="1216">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9"/>
            <p:cNvSpPr/>
            <p:nvPr/>
          </p:nvSpPr>
          <p:spPr>
            <a:xfrm>
              <a:off x="2954225" y="2542100"/>
              <a:ext cx="26825" cy="11350"/>
            </a:xfrm>
            <a:custGeom>
              <a:rect b="b" l="l" r="r" t="t"/>
              <a:pathLst>
                <a:path extrusionOk="0" h="454" w="1073">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9"/>
            <p:cNvSpPr/>
            <p:nvPr/>
          </p:nvSpPr>
          <p:spPr>
            <a:xfrm>
              <a:off x="3016725" y="2803450"/>
              <a:ext cx="430750" cy="31575"/>
            </a:xfrm>
            <a:custGeom>
              <a:rect b="b" l="l" r="r" t="t"/>
              <a:pathLst>
                <a:path extrusionOk="0" h="1263" w="1723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9"/>
            <p:cNvSpPr/>
            <p:nvPr/>
          </p:nvSpPr>
          <p:spPr>
            <a:xfrm>
              <a:off x="3045900" y="2792250"/>
              <a:ext cx="214650" cy="13900"/>
            </a:xfrm>
            <a:custGeom>
              <a:rect b="b" l="l" r="r" t="t"/>
              <a:pathLst>
                <a:path extrusionOk="0" h="556" w="8586">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9"/>
            <p:cNvSpPr/>
            <p:nvPr/>
          </p:nvSpPr>
          <p:spPr>
            <a:xfrm>
              <a:off x="3036375" y="2778700"/>
              <a:ext cx="103900" cy="11425"/>
            </a:xfrm>
            <a:custGeom>
              <a:rect b="b" l="l" r="r" t="t"/>
              <a:pathLst>
                <a:path extrusionOk="0" h="457" w="4156">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9"/>
            <p:cNvSpPr/>
            <p:nvPr/>
          </p:nvSpPr>
          <p:spPr>
            <a:xfrm>
              <a:off x="3034900" y="2753425"/>
              <a:ext cx="57175" cy="11675"/>
            </a:xfrm>
            <a:custGeom>
              <a:rect b="b" l="l" r="r" t="t"/>
              <a:pathLst>
                <a:path extrusionOk="0" h="467" w="2287">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9"/>
            <p:cNvSpPr/>
            <p:nvPr/>
          </p:nvSpPr>
          <p:spPr>
            <a:xfrm>
              <a:off x="2993825" y="2730825"/>
              <a:ext cx="30375" cy="11625"/>
            </a:xfrm>
            <a:custGeom>
              <a:rect b="b" l="l" r="r" t="t"/>
              <a:pathLst>
                <a:path extrusionOk="0" h="465" w="1215">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9"/>
            <p:cNvSpPr/>
            <p:nvPr/>
          </p:nvSpPr>
          <p:spPr>
            <a:xfrm>
              <a:off x="3764150" y="3101350"/>
              <a:ext cx="434600" cy="11425"/>
            </a:xfrm>
            <a:custGeom>
              <a:rect b="b" l="l" r="r" t="t"/>
              <a:pathLst>
                <a:path extrusionOk="0" h="457" w="17384">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9"/>
            <p:cNvSpPr/>
            <p:nvPr/>
          </p:nvSpPr>
          <p:spPr>
            <a:xfrm>
              <a:off x="3764750" y="3085325"/>
              <a:ext cx="192600" cy="11350"/>
            </a:xfrm>
            <a:custGeom>
              <a:rect b="b" l="l" r="r" t="t"/>
              <a:pathLst>
                <a:path extrusionOk="0" h="454" w="7704">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9"/>
            <p:cNvSpPr/>
            <p:nvPr/>
          </p:nvSpPr>
          <p:spPr>
            <a:xfrm>
              <a:off x="3792425" y="3067475"/>
              <a:ext cx="154200" cy="11325"/>
            </a:xfrm>
            <a:custGeom>
              <a:rect b="b" l="l" r="r" t="t"/>
              <a:pathLst>
                <a:path extrusionOk="0" h="453" w="6168">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9"/>
            <p:cNvSpPr/>
            <p:nvPr/>
          </p:nvSpPr>
          <p:spPr>
            <a:xfrm>
              <a:off x="3859100" y="3048125"/>
              <a:ext cx="160750" cy="11325"/>
            </a:xfrm>
            <a:custGeom>
              <a:rect b="b" l="l" r="r" t="t"/>
              <a:pathLst>
                <a:path extrusionOk="0" h="453" w="643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9"/>
            <p:cNvSpPr/>
            <p:nvPr/>
          </p:nvSpPr>
          <p:spPr>
            <a:xfrm>
              <a:off x="4972050" y="2710275"/>
              <a:ext cx="27400" cy="64925"/>
            </a:xfrm>
            <a:custGeom>
              <a:rect b="b" l="l" r="r" t="t"/>
              <a:pathLst>
                <a:path extrusionOk="0" h="2597" w="1096">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9"/>
            <p:cNvSpPr/>
            <p:nvPr/>
          </p:nvSpPr>
          <p:spPr>
            <a:xfrm>
              <a:off x="4954775" y="2749875"/>
              <a:ext cx="18175" cy="31275"/>
            </a:xfrm>
            <a:custGeom>
              <a:rect b="b" l="l" r="r" t="t"/>
              <a:pathLst>
                <a:path extrusionOk="0" h="1251" w="727">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9"/>
            <p:cNvSpPr/>
            <p:nvPr/>
          </p:nvSpPr>
          <p:spPr>
            <a:xfrm>
              <a:off x="4199625" y="1988475"/>
              <a:ext cx="16975" cy="54800"/>
            </a:xfrm>
            <a:custGeom>
              <a:rect b="b" l="l" r="r" t="t"/>
              <a:pathLst>
                <a:path extrusionOk="0" h="2192" w="679">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9"/>
            <p:cNvSpPr/>
            <p:nvPr/>
          </p:nvSpPr>
          <p:spPr>
            <a:xfrm>
              <a:off x="4658600" y="2070925"/>
              <a:ext cx="19075" cy="57175"/>
            </a:xfrm>
            <a:custGeom>
              <a:rect b="b" l="l" r="r" t="t"/>
              <a:pathLst>
                <a:path extrusionOk="0" h="2287" w="763">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9"/>
            <p:cNvSpPr/>
            <p:nvPr/>
          </p:nvSpPr>
          <p:spPr>
            <a:xfrm>
              <a:off x="4621700" y="2066750"/>
              <a:ext cx="17275" cy="33075"/>
            </a:xfrm>
            <a:custGeom>
              <a:rect b="b" l="l" r="r" t="t"/>
              <a:pathLst>
                <a:path extrusionOk="0" h="1323" w="691">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9"/>
            <p:cNvSpPr/>
            <p:nvPr/>
          </p:nvSpPr>
          <p:spPr>
            <a:xfrm>
              <a:off x="3442075" y="2701050"/>
              <a:ext cx="20875" cy="98550"/>
            </a:xfrm>
            <a:custGeom>
              <a:rect b="b" l="l" r="r" t="t"/>
              <a:pathLst>
                <a:path extrusionOk="0" h="3942" w="835">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9"/>
            <p:cNvSpPr/>
            <p:nvPr/>
          </p:nvSpPr>
          <p:spPr>
            <a:xfrm>
              <a:off x="3463225" y="2773100"/>
              <a:ext cx="13125" cy="28000"/>
            </a:xfrm>
            <a:custGeom>
              <a:rect b="b" l="l" r="r" t="t"/>
              <a:pathLst>
                <a:path extrusionOk="0" h="1120" w="525">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9"/>
            <p:cNvSpPr/>
            <p:nvPr/>
          </p:nvSpPr>
          <p:spPr>
            <a:xfrm>
              <a:off x="3483750" y="2774875"/>
              <a:ext cx="16100" cy="23250"/>
            </a:xfrm>
            <a:custGeom>
              <a:rect b="b" l="l" r="r" t="t"/>
              <a:pathLst>
                <a:path extrusionOk="0" h="930" w="644">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9"/>
            <p:cNvSpPr/>
            <p:nvPr/>
          </p:nvSpPr>
          <p:spPr>
            <a:xfrm>
              <a:off x="3460250" y="2009300"/>
              <a:ext cx="18775" cy="67000"/>
            </a:xfrm>
            <a:custGeom>
              <a:rect b="b" l="l" r="r" t="t"/>
              <a:pathLst>
                <a:path extrusionOk="0" h="2680" w="751">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9"/>
            <p:cNvSpPr/>
            <p:nvPr/>
          </p:nvSpPr>
          <p:spPr>
            <a:xfrm>
              <a:off x="3484650" y="2016750"/>
              <a:ext cx="13125" cy="25025"/>
            </a:xfrm>
            <a:custGeom>
              <a:rect b="b" l="l" r="r" t="t"/>
              <a:pathLst>
                <a:path extrusionOk="0" h="1001" w="525">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9"/>
            <p:cNvSpPr/>
            <p:nvPr/>
          </p:nvSpPr>
          <p:spPr>
            <a:xfrm>
              <a:off x="3177475" y="2730825"/>
              <a:ext cx="22050" cy="59250"/>
            </a:xfrm>
            <a:custGeom>
              <a:rect b="b" l="l" r="r" t="t"/>
              <a:pathLst>
                <a:path extrusionOk="0" h="2370" w="882">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9"/>
            <p:cNvSpPr/>
            <p:nvPr/>
          </p:nvSpPr>
          <p:spPr>
            <a:xfrm>
              <a:off x="3195625" y="2756125"/>
              <a:ext cx="17875" cy="33075"/>
            </a:xfrm>
            <a:custGeom>
              <a:rect b="b" l="l" r="r" t="t"/>
              <a:pathLst>
                <a:path extrusionOk="0" h="1323" w="715">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9"/>
            <p:cNvSpPr/>
            <p:nvPr/>
          </p:nvSpPr>
          <p:spPr>
            <a:xfrm>
              <a:off x="4286525" y="3098125"/>
              <a:ext cx="568550" cy="11050"/>
            </a:xfrm>
            <a:custGeom>
              <a:rect b="b" l="l" r="r" t="t"/>
              <a:pathLst>
                <a:path extrusionOk="0" h="442" w="22742">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9"/>
            <p:cNvSpPr/>
            <p:nvPr/>
          </p:nvSpPr>
          <p:spPr>
            <a:xfrm>
              <a:off x="4874100" y="3096625"/>
              <a:ext cx="64025" cy="11050"/>
            </a:xfrm>
            <a:custGeom>
              <a:rect b="b" l="l" r="r" t="t"/>
              <a:pathLst>
                <a:path extrusionOk="0" h="442" w="2561">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9"/>
            <p:cNvSpPr/>
            <p:nvPr/>
          </p:nvSpPr>
          <p:spPr>
            <a:xfrm>
              <a:off x="4958350" y="3093075"/>
              <a:ext cx="39300" cy="11325"/>
            </a:xfrm>
            <a:custGeom>
              <a:rect b="b" l="l" r="r" t="t"/>
              <a:pathLst>
                <a:path extrusionOk="0" h="453" w="1572">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9"/>
            <p:cNvSpPr/>
            <p:nvPr/>
          </p:nvSpPr>
          <p:spPr>
            <a:xfrm>
              <a:off x="5018175" y="3096625"/>
              <a:ext cx="32775" cy="11050"/>
            </a:xfrm>
            <a:custGeom>
              <a:rect b="b" l="l" r="r" t="t"/>
              <a:pathLst>
                <a:path extrusionOk="0" h="442" w="1311">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9"/>
            <p:cNvSpPr/>
            <p:nvPr/>
          </p:nvSpPr>
          <p:spPr>
            <a:xfrm>
              <a:off x="5094375" y="3096625"/>
              <a:ext cx="55100" cy="11050"/>
            </a:xfrm>
            <a:custGeom>
              <a:rect b="b" l="l" r="r" t="t"/>
              <a:pathLst>
                <a:path extrusionOk="0" h="442" w="2204">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9"/>
            <p:cNvSpPr/>
            <p:nvPr/>
          </p:nvSpPr>
          <p:spPr>
            <a:xfrm>
              <a:off x="2982200" y="3102600"/>
              <a:ext cx="748625" cy="11075"/>
            </a:xfrm>
            <a:custGeom>
              <a:rect b="b" l="l" r="r" t="t"/>
              <a:pathLst>
                <a:path extrusionOk="0" h="443" w="29945">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9"/>
            <p:cNvSpPr/>
            <p:nvPr/>
          </p:nvSpPr>
          <p:spPr>
            <a:xfrm>
              <a:off x="2952750" y="3106700"/>
              <a:ext cx="11925" cy="9075"/>
            </a:xfrm>
            <a:custGeom>
              <a:rect b="b" l="l" r="r" t="t"/>
              <a:pathLst>
                <a:path extrusionOk="0" h="363" w="477">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9"/>
            <p:cNvSpPr/>
            <p:nvPr/>
          </p:nvSpPr>
          <p:spPr>
            <a:xfrm>
              <a:off x="2814625" y="3105875"/>
              <a:ext cx="31275" cy="11325"/>
            </a:xfrm>
            <a:custGeom>
              <a:rect b="b" l="l" r="r" t="t"/>
              <a:pathLst>
                <a:path extrusionOk="0" h="453" w="1251">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9"/>
            <p:cNvSpPr/>
            <p:nvPr/>
          </p:nvSpPr>
          <p:spPr>
            <a:xfrm>
              <a:off x="4163000" y="3163900"/>
              <a:ext cx="410200" cy="11050"/>
            </a:xfrm>
            <a:custGeom>
              <a:rect b="b" l="l" r="r" t="t"/>
              <a:pathLst>
                <a:path extrusionOk="0" h="442" w="16408">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9"/>
            <p:cNvSpPr/>
            <p:nvPr/>
          </p:nvSpPr>
          <p:spPr>
            <a:xfrm>
              <a:off x="3923100" y="3180275"/>
              <a:ext cx="595325" cy="11350"/>
            </a:xfrm>
            <a:custGeom>
              <a:rect b="b" l="l" r="r" t="t"/>
              <a:pathLst>
                <a:path extrusionOk="0" h="454" w="23813">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9"/>
            <p:cNvSpPr/>
            <p:nvPr/>
          </p:nvSpPr>
          <p:spPr>
            <a:xfrm>
              <a:off x="4106150" y="3215700"/>
              <a:ext cx="1046300" cy="11050"/>
            </a:xfrm>
            <a:custGeom>
              <a:rect b="b" l="l" r="r" t="t"/>
              <a:pathLst>
                <a:path extrusionOk="0" h="442" w="41852">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9"/>
            <p:cNvSpPr/>
            <p:nvPr/>
          </p:nvSpPr>
          <p:spPr>
            <a:xfrm>
              <a:off x="3556675" y="3237725"/>
              <a:ext cx="1029925" cy="11050"/>
            </a:xfrm>
            <a:custGeom>
              <a:rect b="b" l="l" r="r" t="t"/>
              <a:pathLst>
                <a:path extrusionOk="0" h="442" w="41197">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9"/>
            <p:cNvSpPr/>
            <p:nvPr/>
          </p:nvSpPr>
          <p:spPr>
            <a:xfrm>
              <a:off x="3589425" y="3213025"/>
              <a:ext cx="505150" cy="11325"/>
            </a:xfrm>
            <a:custGeom>
              <a:rect b="b" l="l" r="r" t="t"/>
              <a:pathLst>
                <a:path extrusionOk="0" h="453" w="20206">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9"/>
            <p:cNvSpPr/>
            <p:nvPr/>
          </p:nvSpPr>
          <p:spPr>
            <a:xfrm>
              <a:off x="3272425" y="3163900"/>
              <a:ext cx="617650" cy="11050"/>
            </a:xfrm>
            <a:custGeom>
              <a:rect b="b" l="l" r="r" t="t"/>
              <a:pathLst>
                <a:path extrusionOk="0" h="442" w="24706">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9"/>
            <p:cNvSpPr/>
            <p:nvPr/>
          </p:nvSpPr>
          <p:spPr>
            <a:xfrm>
              <a:off x="3613825" y="3180275"/>
              <a:ext cx="303650" cy="11350"/>
            </a:xfrm>
            <a:custGeom>
              <a:rect b="b" l="l" r="r" t="t"/>
              <a:pathLst>
                <a:path extrusionOk="0" h="454" w="12146">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9"/>
            <p:cNvSpPr/>
            <p:nvPr/>
          </p:nvSpPr>
          <p:spPr>
            <a:xfrm>
              <a:off x="2048150" y="3141875"/>
              <a:ext cx="951050" cy="11350"/>
            </a:xfrm>
            <a:custGeom>
              <a:rect b="b" l="l" r="r" t="t"/>
              <a:pathLst>
                <a:path extrusionOk="0" h="454" w="38042">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9"/>
            <p:cNvSpPr/>
            <p:nvPr/>
          </p:nvSpPr>
          <p:spPr>
            <a:xfrm>
              <a:off x="2414275" y="3182950"/>
              <a:ext cx="639400" cy="11050"/>
            </a:xfrm>
            <a:custGeom>
              <a:rect b="b" l="l" r="r" t="t"/>
              <a:pathLst>
                <a:path extrusionOk="0" h="442" w="25576">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9"/>
            <p:cNvSpPr/>
            <p:nvPr/>
          </p:nvSpPr>
          <p:spPr>
            <a:xfrm>
              <a:off x="2580675" y="3221350"/>
              <a:ext cx="320000" cy="11050"/>
            </a:xfrm>
            <a:custGeom>
              <a:rect b="b" l="l" r="r" t="t"/>
              <a:pathLst>
                <a:path extrusionOk="0" h="442" w="1280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9"/>
            <p:cNvSpPr/>
            <p:nvPr/>
          </p:nvSpPr>
          <p:spPr>
            <a:xfrm>
              <a:off x="2750625" y="3248725"/>
              <a:ext cx="237550" cy="11350"/>
            </a:xfrm>
            <a:custGeom>
              <a:rect b="b" l="l" r="r" t="t"/>
              <a:pathLst>
                <a:path extrusionOk="0" h="454" w="9502">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9"/>
            <p:cNvSpPr/>
            <p:nvPr/>
          </p:nvSpPr>
          <p:spPr>
            <a:xfrm>
              <a:off x="3095325" y="3229400"/>
              <a:ext cx="220875" cy="11325"/>
            </a:xfrm>
            <a:custGeom>
              <a:rect b="b" l="l" r="r" t="t"/>
              <a:pathLst>
                <a:path extrusionOk="0" h="453" w="8835">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9"/>
            <p:cNvSpPr/>
            <p:nvPr/>
          </p:nvSpPr>
          <p:spPr>
            <a:xfrm>
              <a:off x="3136100" y="3254100"/>
              <a:ext cx="212850" cy="11050"/>
            </a:xfrm>
            <a:custGeom>
              <a:rect b="b" l="l" r="r" t="t"/>
              <a:pathLst>
                <a:path extrusionOk="0" h="442" w="8514">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9"/>
            <p:cNvSpPr/>
            <p:nvPr/>
          </p:nvSpPr>
          <p:spPr>
            <a:xfrm>
              <a:off x="3181925" y="3270475"/>
              <a:ext cx="153325" cy="11025"/>
            </a:xfrm>
            <a:custGeom>
              <a:rect b="b" l="l" r="r" t="t"/>
              <a:pathLst>
                <a:path extrusionOk="0" h="441" w="6133">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9"/>
            <p:cNvSpPr/>
            <p:nvPr/>
          </p:nvSpPr>
          <p:spPr>
            <a:xfrm>
              <a:off x="3239375" y="3294875"/>
              <a:ext cx="104200" cy="11350"/>
            </a:xfrm>
            <a:custGeom>
              <a:rect b="b" l="l" r="r" t="t"/>
              <a:pathLst>
                <a:path extrusionOk="0" h="454" w="4168">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9"/>
            <p:cNvSpPr/>
            <p:nvPr/>
          </p:nvSpPr>
          <p:spPr>
            <a:xfrm>
              <a:off x="2302350" y="3117475"/>
              <a:ext cx="229225" cy="11050"/>
            </a:xfrm>
            <a:custGeom>
              <a:rect b="b" l="l" r="r" t="t"/>
              <a:pathLst>
                <a:path extrusionOk="0" h="442" w="9169">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9"/>
            <p:cNvSpPr/>
            <p:nvPr/>
          </p:nvSpPr>
          <p:spPr>
            <a:xfrm>
              <a:off x="2384225" y="3076400"/>
              <a:ext cx="106275" cy="11325"/>
            </a:xfrm>
            <a:custGeom>
              <a:rect b="b" l="l" r="r" t="t"/>
              <a:pathLst>
                <a:path extrusionOk="0" h="453" w="4251">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9"/>
            <p:cNvSpPr/>
            <p:nvPr/>
          </p:nvSpPr>
          <p:spPr>
            <a:xfrm>
              <a:off x="2436300" y="3057050"/>
              <a:ext cx="68500" cy="11350"/>
            </a:xfrm>
            <a:custGeom>
              <a:rect b="b" l="l" r="r" t="t"/>
              <a:pathLst>
                <a:path extrusionOk="0" h="454" w="274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9"/>
            <p:cNvSpPr/>
            <p:nvPr/>
          </p:nvSpPr>
          <p:spPr>
            <a:xfrm>
              <a:off x="2266650" y="3032650"/>
              <a:ext cx="248550" cy="11075"/>
            </a:xfrm>
            <a:custGeom>
              <a:rect b="b" l="l" r="r" t="t"/>
              <a:pathLst>
                <a:path extrusionOk="0" h="443" w="9942">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9"/>
            <p:cNvSpPr/>
            <p:nvPr/>
          </p:nvSpPr>
          <p:spPr>
            <a:xfrm>
              <a:off x="2461000" y="2994550"/>
              <a:ext cx="70575" cy="11325"/>
            </a:xfrm>
            <a:custGeom>
              <a:rect b="b" l="l" r="r" t="t"/>
              <a:pathLst>
                <a:path extrusionOk="0" h="453" w="2823">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9"/>
            <p:cNvSpPr/>
            <p:nvPr/>
          </p:nvSpPr>
          <p:spPr>
            <a:xfrm>
              <a:off x="4903575" y="2253975"/>
              <a:ext cx="341450" cy="11050"/>
            </a:xfrm>
            <a:custGeom>
              <a:rect b="b" l="l" r="r" t="t"/>
              <a:pathLst>
                <a:path extrusionOk="0" h="442" w="13658">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9"/>
            <p:cNvSpPr/>
            <p:nvPr/>
          </p:nvSpPr>
          <p:spPr>
            <a:xfrm>
              <a:off x="4975025" y="2286725"/>
              <a:ext cx="106275" cy="11025"/>
            </a:xfrm>
            <a:custGeom>
              <a:rect b="b" l="l" r="r" t="t"/>
              <a:pathLst>
                <a:path extrusionOk="0" h="441" w="4251">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9"/>
            <p:cNvSpPr/>
            <p:nvPr/>
          </p:nvSpPr>
          <p:spPr>
            <a:xfrm>
              <a:off x="5018175" y="2316775"/>
              <a:ext cx="104200" cy="11050"/>
            </a:xfrm>
            <a:custGeom>
              <a:rect b="b" l="l" r="r" t="t"/>
              <a:pathLst>
                <a:path extrusionOk="0" h="442" w="4168">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9"/>
            <p:cNvSpPr/>
            <p:nvPr/>
          </p:nvSpPr>
          <p:spPr>
            <a:xfrm>
              <a:off x="5058950" y="2344150"/>
              <a:ext cx="44075" cy="11350"/>
            </a:xfrm>
            <a:custGeom>
              <a:rect b="b" l="l" r="r" t="t"/>
              <a:pathLst>
                <a:path extrusionOk="0" h="454" w="1763">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9"/>
            <p:cNvSpPr/>
            <p:nvPr/>
          </p:nvSpPr>
          <p:spPr>
            <a:xfrm>
              <a:off x="5078900" y="2379600"/>
              <a:ext cx="49125" cy="11325"/>
            </a:xfrm>
            <a:custGeom>
              <a:rect b="b" l="l" r="r" t="t"/>
              <a:pathLst>
                <a:path extrusionOk="0" h="453" w="1965">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9"/>
            <p:cNvSpPr/>
            <p:nvPr/>
          </p:nvSpPr>
          <p:spPr>
            <a:xfrm>
              <a:off x="4758925" y="3158250"/>
              <a:ext cx="991800" cy="11350"/>
            </a:xfrm>
            <a:custGeom>
              <a:rect b="b" l="l" r="r" t="t"/>
              <a:pathLst>
                <a:path extrusionOk="0" h="454" w="39672">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9"/>
            <p:cNvSpPr/>
            <p:nvPr/>
          </p:nvSpPr>
          <p:spPr>
            <a:xfrm>
              <a:off x="4580925" y="3147550"/>
              <a:ext cx="251525" cy="11325"/>
            </a:xfrm>
            <a:custGeom>
              <a:rect b="b" l="l" r="r" t="t"/>
              <a:pathLst>
                <a:path extrusionOk="0" h="453" w="10061">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9"/>
            <p:cNvSpPr/>
            <p:nvPr/>
          </p:nvSpPr>
          <p:spPr>
            <a:xfrm>
              <a:off x="4744925" y="3139500"/>
              <a:ext cx="183075" cy="11050"/>
            </a:xfrm>
            <a:custGeom>
              <a:rect b="b" l="l" r="r" t="t"/>
              <a:pathLst>
                <a:path extrusionOk="0" h="442" w="7323">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9"/>
            <p:cNvSpPr/>
            <p:nvPr/>
          </p:nvSpPr>
          <p:spPr>
            <a:xfrm>
              <a:off x="5160150" y="3133850"/>
              <a:ext cx="453950" cy="11025"/>
            </a:xfrm>
            <a:custGeom>
              <a:rect b="b" l="l" r="r" t="t"/>
              <a:pathLst>
                <a:path extrusionOk="0" h="441" w="18158">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9"/>
            <p:cNvSpPr/>
            <p:nvPr/>
          </p:nvSpPr>
          <p:spPr>
            <a:xfrm>
              <a:off x="5392325" y="3114800"/>
              <a:ext cx="112550" cy="11325"/>
            </a:xfrm>
            <a:custGeom>
              <a:rect b="b" l="l" r="r" t="t"/>
              <a:pathLst>
                <a:path extrusionOk="0" h="453" w="4502">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9"/>
            <p:cNvSpPr/>
            <p:nvPr/>
          </p:nvSpPr>
          <p:spPr>
            <a:xfrm>
              <a:off x="5403925" y="3084725"/>
              <a:ext cx="81900" cy="11050"/>
            </a:xfrm>
            <a:custGeom>
              <a:rect b="b" l="l" r="r" t="t"/>
              <a:pathLst>
                <a:path extrusionOk="0" h="442" w="3276">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9"/>
            <p:cNvSpPr/>
            <p:nvPr/>
          </p:nvSpPr>
          <p:spPr>
            <a:xfrm>
              <a:off x="5390250" y="3060025"/>
              <a:ext cx="81875" cy="11350"/>
            </a:xfrm>
            <a:custGeom>
              <a:rect b="b" l="l" r="r" t="t"/>
              <a:pathLst>
                <a:path extrusionOk="0" h="454" w="3275">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9"/>
            <p:cNvSpPr/>
            <p:nvPr/>
          </p:nvSpPr>
          <p:spPr>
            <a:xfrm>
              <a:off x="5384875" y="3024300"/>
              <a:ext cx="78925" cy="11350"/>
            </a:xfrm>
            <a:custGeom>
              <a:rect b="b" l="l" r="r" t="t"/>
              <a:pathLst>
                <a:path extrusionOk="0" h="454" w="3157">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9"/>
            <p:cNvSpPr/>
            <p:nvPr/>
          </p:nvSpPr>
          <p:spPr>
            <a:xfrm>
              <a:off x="5256600" y="2737675"/>
              <a:ext cx="404250" cy="11025"/>
            </a:xfrm>
            <a:custGeom>
              <a:rect b="b" l="l" r="r" t="t"/>
              <a:pathLst>
                <a:path extrusionOk="0" h="441" w="1617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9"/>
            <p:cNvSpPr/>
            <p:nvPr/>
          </p:nvSpPr>
          <p:spPr>
            <a:xfrm>
              <a:off x="5264050" y="2693900"/>
              <a:ext cx="87825" cy="11350"/>
            </a:xfrm>
            <a:custGeom>
              <a:rect b="b" l="l" r="r" t="t"/>
              <a:pathLst>
                <a:path extrusionOk="0" h="454" w="3513">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9"/>
            <p:cNvSpPr/>
            <p:nvPr/>
          </p:nvSpPr>
          <p:spPr>
            <a:xfrm>
              <a:off x="5226525" y="2653125"/>
              <a:ext cx="78900" cy="11050"/>
            </a:xfrm>
            <a:custGeom>
              <a:rect b="b" l="l" r="r" t="t"/>
              <a:pathLst>
                <a:path extrusionOk="0" h="442" w="3156">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9"/>
            <p:cNvSpPr/>
            <p:nvPr/>
          </p:nvSpPr>
          <p:spPr>
            <a:xfrm>
              <a:off x="5209275" y="2614725"/>
              <a:ext cx="60450" cy="11350"/>
            </a:xfrm>
            <a:custGeom>
              <a:rect b="b" l="l" r="r" t="t"/>
              <a:pathLst>
                <a:path extrusionOk="0" h="454" w="2418">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9"/>
            <p:cNvSpPr/>
            <p:nvPr/>
          </p:nvSpPr>
          <p:spPr>
            <a:xfrm>
              <a:off x="5168200" y="2578900"/>
              <a:ext cx="12225" cy="8975"/>
            </a:xfrm>
            <a:custGeom>
              <a:rect b="b" l="l" r="r" t="t"/>
              <a:pathLst>
                <a:path extrusionOk="0" h="359" w="489">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9"/>
            <p:cNvSpPr/>
            <p:nvPr/>
          </p:nvSpPr>
          <p:spPr>
            <a:xfrm>
              <a:off x="2535425" y="2872200"/>
              <a:ext cx="25" cy="25"/>
            </a:xfrm>
            <a:custGeom>
              <a:rect b="b" l="l" r="r" t="t"/>
              <a:pathLst>
                <a:path extrusionOk="0" fill="none" h="1" w="1">
                  <a:moveTo>
                    <a:pt x="0" y="1"/>
                  </a:moveTo>
                  <a:close/>
                </a:path>
              </a:pathLst>
            </a:custGeom>
            <a:solidFill>
              <a:schemeClr val="lt1"/>
            </a:solidFill>
            <a:ln cap="flat" cmpd="sng" w="9525">
              <a:solidFill>
                <a:schemeClr val="l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9"/>
            <p:cNvSpPr/>
            <p:nvPr/>
          </p:nvSpPr>
          <p:spPr>
            <a:xfrm>
              <a:off x="2461300" y="2798700"/>
              <a:ext cx="84875" cy="11025"/>
            </a:xfrm>
            <a:custGeom>
              <a:rect b="b" l="l" r="r" t="t"/>
              <a:pathLst>
                <a:path extrusionOk="0" h="441" w="3395">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9"/>
            <p:cNvSpPr/>
            <p:nvPr/>
          </p:nvSpPr>
          <p:spPr>
            <a:xfrm>
              <a:off x="2501200" y="2843925"/>
              <a:ext cx="62525" cy="11075"/>
            </a:xfrm>
            <a:custGeom>
              <a:rect b="b" l="l" r="r" t="t"/>
              <a:pathLst>
                <a:path extrusionOk="0" h="443" w="2501">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9"/>
            <p:cNvSpPr/>
            <p:nvPr/>
          </p:nvSpPr>
          <p:spPr>
            <a:xfrm>
              <a:off x="2512500" y="2810000"/>
              <a:ext cx="73850" cy="11325"/>
            </a:xfrm>
            <a:custGeom>
              <a:rect b="b" l="l" r="r" t="t"/>
              <a:pathLst>
                <a:path extrusionOk="0" h="453" w="2954">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9"/>
            <p:cNvSpPr/>
            <p:nvPr/>
          </p:nvSpPr>
          <p:spPr>
            <a:xfrm>
              <a:off x="2268125" y="2758800"/>
              <a:ext cx="351850" cy="11625"/>
            </a:xfrm>
            <a:custGeom>
              <a:rect b="b" l="l" r="r" t="t"/>
              <a:pathLst>
                <a:path extrusionOk="0" h="465" w="14074">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9"/>
            <p:cNvSpPr/>
            <p:nvPr/>
          </p:nvSpPr>
          <p:spPr>
            <a:xfrm>
              <a:off x="2313375" y="2673675"/>
              <a:ext cx="352150" cy="11025"/>
            </a:xfrm>
            <a:custGeom>
              <a:rect b="b" l="l" r="r" t="t"/>
              <a:pathLst>
                <a:path extrusionOk="0" h="441" w="14086">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9"/>
            <p:cNvSpPr/>
            <p:nvPr/>
          </p:nvSpPr>
          <p:spPr>
            <a:xfrm>
              <a:off x="2580675" y="2639750"/>
              <a:ext cx="102125" cy="11025"/>
            </a:xfrm>
            <a:custGeom>
              <a:rect b="b" l="l" r="r" t="t"/>
              <a:pathLst>
                <a:path extrusionOk="0" h="441" w="4085">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9"/>
            <p:cNvSpPr/>
            <p:nvPr/>
          </p:nvSpPr>
          <p:spPr>
            <a:xfrm>
              <a:off x="2625900" y="2605500"/>
              <a:ext cx="68800" cy="11050"/>
            </a:xfrm>
            <a:custGeom>
              <a:rect b="b" l="l" r="r" t="t"/>
              <a:pathLst>
                <a:path extrusionOk="0" h="442" w="2752">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9"/>
            <p:cNvSpPr/>
            <p:nvPr/>
          </p:nvSpPr>
          <p:spPr>
            <a:xfrm>
              <a:off x="2671450" y="2571575"/>
              <a:ext cx="39325" cy="11350"/>
            </a:xfrm>
            <a:custGeom>
              <a:rect b="b" l="l" r="r" t="t"/>
              <a:pathLst>
                <a:path extrusionOk="0" h="454" w="1573">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9"/>
            <p:cNvSpPr/>
            <p:nvPr/>
          </p:nvSpPr>
          <p:spPr>
            <a:xfrm>
              <a:off x="2711350" y="2577225"/>
              <a:ext cx="25" cy="25"/>
            </a:xfrm>
            <a:custGeom>
              <a:rect b="b" l="l" r="r" t="t"/>
              <a:pathLst>
                <a:path extrusionOk="0" fill="none" h="1" w="1">
                  <a:moveTo>
                    <a:pt x="0" y="1"/>
                  </a:moveTo>
                  <a:close/>
                </a:path>
              </a:pathLst>
            </a:custGeom>
            <a:solidFill>
              <a:schemeClr val="lt1"/>
            </a:solidFill>
            <a:ln cap="flat" cmpd="sng" w="9525">
              <a:solidFill>
                <a:schemeClr val="l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9"/>
            <p:cNvSpPr/>
            <p:nvPr/>
          </p:nvSpPr>
          <p:spPr>
            <a:xfrm>
              <a:off x="2705675" y="2509075"/>
              <a:ext cx="39625" cy="11325"/>
            </a:xfrm>
            <a:custGeom>
              <a:rect b="b" l="l" r="r" t="t"/>
              <a:pathLst>
                <a:path extrusionOk="0" h="453" w="1585">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9"/>
            <p:cNvSpPr/>
            <p:nvPr/>
          </p:nvSpPr>
          <p:spPr>
            <a:xfrm>
              <a:off x="2739625" y="2492100"/>
              <a:ext cx="28300" cy="11050"/>
            </a:xfrm>
            <a:custGeom>
              <a:rect b="b" l="l" r="r" t="t"/>
              <a:pathLst>
                <a:path extrusionOk="0" h="442" w="1132">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9"/>
            <p:cNvSpPr/>
            <p:nvPr/>
          </p:nvSpPr>
          <p:spPr>
            <a:xfrm>
              <a:off x="2404750" y="2417975"/>
              <a:ext cx="431625" cy="11100"/>
            </a:xfrm>
            <a:custGeom>
              <a:rect b="b" l="l" r="r" t="t"/>
              <a:pathLst>
                <a:path extrusionOk="0" h="444" w="17265">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9"/>
            <p:cNvSpPr/>
            <p:nvPr/>
          </p:nvSpPr>
          <p:spPr>
            <a:xfrm>
              <a:off x="2625900" y="2361425"/>
              <a:ext cx="193225" cy="11050"/>
            </a:xfrm>
            <a:custGeom>
              <a:rect b="b" l="l" r="r" t="t"/>
              <a:pathLst>
                <a:path extrusionOk="0" h="442" w="7729">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9"/>
            <p:cNvSpPr/>
            <p:nvPr/>
          </p:nvSpPr>
          <p:spPr>
            <a:xfrm>
              <a:off x="2620550" y="2344175"/>
              <a:ext cx="221775" cy="11325"/>
            </a:xfrm>
            <a:custGeom>
              <a:rect b="b" l="l" r="r" t="t"/>
              <a:pathLst>
                <a:path extrusionOk="0" h="453" w="8871">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9"/>
            <p:cNvSpPr/>
            <p:nvPr/>
          </p:nvSpPr>
          <p:spPr>
            <a:xfrm>
              <a:off x="2694075" y="2219150"/>
              <a:ext cx="352150" cy="11350"/>
            </a:xfrm>
            <a:custGeom>
              <a:rect b="b" l="l" r="r" t="t"/>
              <a:pathLst>
                <a:path extrusionOk="0" h="454" w="14086">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9"/>
            <p:cNvSpPr/>
            <p:nvPr/>
          </p:nvSpPr>
          <p:spPr>
            <a:xfrm>
              <a:off x="2909875" y="2173900"/>
              <a:ext cx="142300" cy="11050"/>
            </a:xfrm>
            <a:custGeom>
              <a:rect b="b" l="l" r="r" t="t"/>
              <a:pathLst>
                <a:path extrusionOk="0" h="442" w="5692">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 name="Google Shape;491;p39"/>
          <p:cNvGrpSpPr/>
          <p:nvPr/>
        </p:nvGrpSpPr>
        <p:grpSpPr>
          <a:xfrm>
            <a:off x="643942" y="2644453"/>
            <a:ext cx="3825130" cy="1724023"/>
            <a:chOff x="2048150" y="1951500"/>
            <a:chExt cx="3702575" cy="1354725"/>
          </a:xfrm>
        </p:grpSpPr>
        <p:sp>
          <p:nvSpPr>
            <p:cNvPr id="492" name="Google Shape;492;p39"/>
            <p:cNvSpPr/>
            <p:nvPr/>
          </p:nvSpPr>
          <p:spPr>
            <a:xfrm>
              <a:off x="2486300" y="2263500"/>
              <a:ext cx="2933425" cy="909675"/>
            </a:xfrm>
            <a:custGeom>
              <a:rect b="b" l="l" r="r" t="t"/>
              <a:pathLst>
                <a:path extrusionOk="0" h="36387" w="117337">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9"/>
            <p:cNvSpPr/>
            <p:nvPr/>
          </p:nvSpPr>
          <p:spPr>
            <a:xfrm>
              <a:off x="2559525" y="2126950"/>
              <a:ext cx="2800975" cy="980425"/>
            </a:xfrm>
            <a:custGeom>
              <a:rect b="b" l="l" r="r" t="t"/>
              <a:pathLst>
                <a:path extrusionOk="0" h="39217" w="112039">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9"/>
            <p:cNvSpPr/>
            <p:nvPr/>
          </p:nvSpPr>
          <p:spPr>
            <a:xfrm>
              <a:off x="2941125" y="1951500"/>
              <a:ext cx="1021875" cy="1061525"/>
            </a:xfrm>
            <a:custGeom>
              <a:rect b="b" l="l" r="r" t="t"/>
              <a:pathLst>
                <a:path extrusionOk="0" h="42461" w="40875">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9"/>
            <p:cNvSpPr/>
            <p:nvPr/>
          </p:nvSpPr>
          <p:spPr>
            <a:xfrm>
              <a:off x="2797950" y="1979225"/>
              <a:ext cx="2263400" cy="1033800"/>
            </a:xfrm>
            <a:custGeom>
              <a:rect b="b" l="l" r="r" t="t"/>
              <a:pathLst>
                <a:path extrusionOk="0" h="41352" w="90536">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9"/>
            <p:cNvSpPr/>
            <p:nvPr/>
          </p:nvSpPr>
          <p:spPr>
            <a:xfrm>
              <a:off x="4127000" y="2162600"/>
              <a:ext cx="1021275" cy="706050"/>
            </a:xfrm>
            <a:custGeom>
              <a:rect b="b" l="l" r="r" t="t"/>
              <a:pathLst>
                <a:path extrusionOk="0" h="28242" w="40851">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9"/>
            <p:cNvSpPr/>
            <p:nvPr/>
          </p:nvSpPr>
          <p:spPr>
            <a:xfrm>
              <a:off x="4095150" y="2218250"/>
              <a:ext cx="1139450" cy="753400"/>
            </a:xfrm>
            <a:custGeom>
              <a:rect b="b" l="l" r="r" t="t"/>
              <a:pathLst>
                <a:path extrusionOk="0" h="30136" w="45578">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9"/>
            <p:cNvSpPr/>
            <p:nvPr/>
          </p:nvSpPr>
          <p:spPr>
            <a:xfrm>
              <a:off x="3949300" y="2994550"/>
              <a:ext cx="12525" cy="33950"/>
            </a:xfrm>
            <a:custGeom>
              <a:rect b="b" l="l" r="r" t="t"/>
              <a:pathLst>
                <a:path extrusionOk="0" h="1358" w="501">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9"/>
            <p:cNvSpPr/>
            <p:nvPr/>
          </p:nvSpPr>
          <p:spPr>
            <a:xfrm>
              <a:off x="3959125" y="2793625"/>
              <a:ext cx="388150" cy="234575"/>
            </a:xfrm>
            <a:custGeom>
              <a:rect b="b" l="l" r="r" t="t"/>
              <a:pathLst>
                <a:path extrusionOk="0" h="9383" w="15526">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9"/>
            <p:cNvSpPr/>
            <p:nvPr/>
          </p:nvSpPr>
          <p:spPr>
            <a:xfrm>
              <a:off x="3967150" y="2821900"/>
              <a:ext cx="398000" cy="204525"/>
            </a:xfrm>
            <a:custGeom>
              <a:rect b="b" l="l" r="r" t="t"/>
              <a:pathLst>
                <a:path extrusionOk="0" h="8181" w="1592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9"/>
            <p:cNvSpPr/>
            <p:nvPr/>
          </p:nvSpPr>
          <p:spPr>
            <a:xfrm>
              <a:off x="3994525" y="2964775"/>
              <a:ext cx="104225" cy="68800"/>
            </a:xfrm>
            <a:custGeom>
              <a:rect b="b" l="l" r="r" t="t"/>
              <a:pathLst>
                <a:path extrusionOk="0" h="2752" w="4169">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9"/>
            <p:cNvSpPr/>
            <p:nvPr/>
          </p:nvSpPr>
          <p:spPr>
            <a:xfrm>
              <a:off x="4028775" y="2989475"/>
              <a:ext cx="75325" cy="42000"/>
            </a:xfrm>
            <a:custGeom>
              <a:rect b="b" l="l" r="r" t="t"/>
              <a:pathLst>
                <a:path extrusionOk="0" h="1680" w="3013">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9"/>
            <p:cNvSpPr/>
            <p:nvPr/>
          </p:nvSpPr>
          <p:spPr>
            <a:xfrm>
              <a:off x="4084125" y="2918350"/>
              <a:ext cx="545625" cy="124750"/>
            </a:xfrm>
            <a:custGeom>
              <a:rect b="b" l="l" r="r" t="t"/>
              <a:pathLst>
                <a:path extrusionOk="0" h="4990" w="21825">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9"/>
            <p:cNvSpPr/>
            <p:nvPr/>
          </p:nvSpPr>
          <p:spPr>
            <a:xfrm>
              <a:off x="4123125" y="2961400"/>
              <a:ext cx="359900" cy="95675"/>
            </a:xfrm>
            <a:custGeom>
              <a:rect b="b" l="l" r="r" t="t"/>
              <a:pathLst>
                <a:path extrusionOk="0" h="3827" w="14396">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9"/>
            <p:cNvSpPr/>
            <p:nvPr/>
          </p:nvSpPr>
          <p:spPr>
            <a:xfrm>
              <a:off x="4615450" y="2986200"/>
              <a:ext cx="654575" cy="48625"/>
            </a:xfrm>
            <a:custGeom>
              <a:rect b="b" l="l" r="r" t="t"/>
              <a:pathLst>
                <a:path extrusionOk="0" h="1945" w="26183">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9"/>
            <p:cNvSpPr/>
            <p:nvPr/>
          </p:nvSpPr>
          <p:spPr>
            <a:xfrm>
              <a:off x="4455900" y="2820725"/>
              <a:ext cx="672725" cy="91700"/>
            </a:xfrm>
            <a:custGeom>
              <a:rect b="b" l="l" r="r" t="t"/>
              <a:pathLst>
                <a:path extrusionOk="0" h="3668" w="26909">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9"/>
            <p:cNvSpPr/>
            <p:nvPr/>
          </p:nvSpPr>
          <p:spPr>
            <a:xfrm>
              <a:off x="4495800" y="2796300"/>
              <a:ext cx="401850" cy="70875"/>
            </a:xfrm>
            <a:custGeom>
              <a:rect b="b" l="l" r="r" t="t"/>
              <a:pathLst>
                <a:path extrusionOk="0" h="2835" w="16074">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9"/>
            <p:cNvSpPr/>
            <p:nvPr/>
          </p:nvSpPr>
          <p:spPr>
            <a:xfrm>
              <a:off x="2594350" y="2880150"/>
              <a:ext cx="218225" cy="179900"/>
            </a:xfrm>
            <a:custGeom>
              <a:rect b="b" l="l" r="r" t="t"/>
              <a:pathLst>
                <a:path extrusionOk="0" h="7196" w="8729">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9"/>
            <p:cNvSpPr/>
            <p:nvPr/>
          </p:nvSpPr>
          <p:spPr>
            <a:xfrm>
              <a:off x="2647050" y="2995725"/>
              <a:ext cx="509300" cy="34925"/>
            </a:xfrm>
            <a:custGeom>
              <a:rect b="b" l="l" r="r" t="t"/>
              <a:pathLst>
                <a:path extrusionOk="0" h="1397" w="20372">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9"/>
            <p:cNvSpPr/>
            <p:nvPr/>
          </p:nvSpPr>
          <p:spPr>
            <a:xfrm>
              <a:off x="2698550" y="2967150"/>
              <a:ext cx="191400" cy="17800"/>
            </a:xfrm>
            <a:custGeom>
              <a:rect b="b" l="l" r="r" t="t"/>
              <a:pathLst>
                <a:path extrusionOk="0" h="712" w="7656">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9"/>
            <p:cNvSpPr/>
            <p:nvPr/>
          </p:nvSpPr>
          <p:spPr>
            <a:xfrm>
              <a:off x="2862550" y="2897875"/>
              <a:ext cx="950150" cy="82400"/>
            </a:xfrm>
            <a:custGeom>
              <a:rect b="b" l="l" r="r" t="t"/>
              <a:pathLst>
                <a:path extrusionOk="0" h="3296" w="38006">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9"/>
            <p:cNvSpPr/>
            <p:nvPr/>
          </p:nvSpPr>
          <p:spPr>
            <a:xfrm>
              <a:off x="3315875" y="2930175"/>
              <a:ext cx="382525" cy="50100"/>
            </a:xfrm>
            <a:custGeom>
              <a:rect b="b" l="l" r="r" t="t"/>
              <a:pathLst>
                <a:path extrusionOk="0" h="2004" w="15301">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9"/>
            <p:cNvSpPr/>
            <p:nvPr/>
          </p:nvSpPr>
          <p:spPr>
            <a:xfrm>
              <a:off x="3478100" y="2965425"/>
              <a:ext cx="132475" cy="15200"/>
            </a:xfrm>
            <a:custGeom>
              <a:rect b="b" l="l" r="r" t="t"/>
              <a:pathLst>
                <a:path extrusionOk="0" h="608" w="5299">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9"/>
            <p:cNvSpPr/>
            <p:nvPr/>
          </p:nvSpPr>
          <p:spPr>
            <a:xfrm>
              <a:off x="3505200" y="2876350"/>
              <a:ext cx="306000" cy="62250"/>
            </a:xfrm>
            <a:custGeom>
              <a:rect b="b" l="l" r="r" t="t"/>
              <a:pathLst>
                <a:path extrusionOk="0" h="2490" w="1224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9"/>
            <p:cNvSpPr/>
            <p:nvPr/>
          </p:nvSpPr>
          <p:spPr>
            <a:xfrm>
              <a:off x="3798075" y="2921325"/>
              <a:ext cx="146175" cy="109850"/>
            </a:xfrm>
            <a:custGeom>
              <a:rect b="b" l="l" r="r" t="t"/>
              <a:pathLst>
                <a:path extrusionOk="0" h="4394" w="5847">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9"/>
            <p:cNvSpPr/>
            <p:nvPr/>
          </p:nvSpPr>
          <p:spPr>
            <a:xfrm>
              <a:off x="3826650" y="2973700"/>
              <a:ext cx="92900" cy="57175"/>
            </a:xfrm>
            <a:custGeom>
              <a:rect b="b" l="l" r="r" t="t"/>
              <a:pathLst>
                <a:path extrusionOk="0" h="2287" w="3716">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9"/>
            <p:cNvSpPr/>
            <p:nvPr/>
          </p:nvSpPr>
          <p:spPr>
            <a:xfrm>
              <a:off x="3798075" y="2993050"/>
              <a:ext cx="73550" cy="48550"/>
            </a:xfrm>
            <a:custGeom>
              <a:rect b="b" l="l" r="r" t="t"/>
              <a:pathLst>
                <a:path extrusionOk="0" h="1942" w="2942">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9"/>
            <p:cNvSpPr/>
            <p:nvPr/>
          </p:nvSpPr>
          <p:spPr>
            <a:xfrm>
              <a:off x="3646275" y="3014500"/>
              <a:ext cx="141425" cy="65800"/>
            </a:xfrm>
            <a:custGeom>
              <a:rect b="b" l="l" r="r" t="t"/>
              <a:pathLst>
                <a:path extrusionOk="0" h="2632" w="5657">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9"/>
            <p:cNvSpPr/>
            <p:nvPr/>
          </p:nvSpPr>
          <p:spPr>
            <a:xfrm>
              <a:off x="2907500" y="2169450"/>
              <a:ext cx="176225" cy="400375"/>
            </a:xfrm>
            <a:custGeom>
              <a:rect b="b" l="l" r="r" t="t"/>
              <a:pathLst>
                <a:path extrusionOk="0" h="16015" w="7049">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9"/>
            <p:cNvSpPr/>
            <p:nvPr/>
          </p:nvSpPr>
          <p:spPr>
            <a:xfrm>
              <a:off x="2784850" y="2298325"/>
              <a:ext cx="212275" cy="456325"/>
            </a:xfrm>
            <a:custGeom>
              <a:rect b="b" l="l" r="r" t="t"/>
              <a:pathLst>
                <a:path extrusionOk="0" h="18253" w="8491">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9"/>
            <p:cNvSpPr/>
            <p:nvPr/>
          </p:nvSpPr>
          <p:spPr>
            <a:xfrm>
              <a:off x="2934875" y="2266475"/>
              <a:ext cx="56875" cy="120275"/>
            </a:xfrm>
            <a:custGeom>
              <a:rect b="b" l="l" r="r" t="t"/>
              <a:pathLst>
                <a:path extrusionOk="0" h="4811" w="2275">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9"/>
            <p:cNvSpPr/>
            <p:nvPr/>
          </p:nvSpPr>
          <p:spPr>
            <a:xfrm>
              <a:off x="2625625" y="2781125"/>
              <a:ext cx="121750" cy="253325"/>
            </a:xfrm>
            <a:custGeom>
              <a:rect b="b" l="l" r="r" t="t"/>
              <a:pathLst>
                <a:path extrusionOk="0" h="10133" w="487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9"/>
            <p:cNvSpPr/>
            <p:nvPr/>
          </p:nvSpPr>
          <p:spPr>
            <a:xfrm>
              <a:off x="2705375" y="2802850"/>
              <a:ext cx="58675" cy="146175"/>
            </a:xfrm>
            <a:custGeom>
              <a:rect b="b" l="l" r="r" t="t"/>
              <a:pathLst>
                <a:path extrusionOk="0" h="5847" w="2347">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9"/>
            <p:cNvSpPr/>
            <p:nvPr/>
          </p:nvSpPr>
          <p:spPr>
            <a:xfrm>
              <a:off x="2766100" y="2592425"/>
              <a:ext cx="130400" cy="279500"/>
            </a:xfrm>
            <a:custGeom>
              <a:rect b="b" l="l" r="r" t="t"/>
              <a:pathLst>
                <a:path extrusionOk="0" h="11180" w="5216">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9"/>
            <p:cNvSpPr/>
            <p:nvPr/>
          </p:nvSpPr>
          <p:spPr>
            <a:xfrm>
              <a:off x="2966425" y="2863275"/>
              <a:ext cx="463475" cy="37925"/>
            </a:xfrm>
            <a:custGeom>
              <a:rect b="b" l="l" r="r" t="t"/>
              <a:pathLst>
                <a:path extrusionOk="0" h="1517" w="18539">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9"/>
            <p:cNvSpPr/>
            <p:nvPr/>
          </p:nvSpPr>
          <p:spPr>
            <a:xfrm>
              <a:off x="3469475" y="2849575"/>
              <a:ext cx="89325" cy="11050"/>
            </a:xfrm>
            <a:custGeom>
              <a:rect b="b" l="l" r="r" t="t"/>
              <a:pathLst>
                <a:path extrusionOk="0" h="442" w="3573">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9"/>
            <p:cNvSpPr/>
            <p:nvPr/>
          </p:nvSpPr>
          <p:spPr>
            <a:xfrm>
              <a:off x="3572750" y="2855225"/>
              <a:ext cx="87850" cy="12250"/>
            </a:xfrm>
            <a:custGeom>
              <a:rect b="b" l="l" r="r" t="t"/>
              <a:pathLst>
                <a:path extrusionOk="0" h="490" w="3514">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9"/>
            <p:cNvSpPr/>
            <p:nvPr/>
          </p:nvSpPr>
          <p:spPr>
            <a:xfrm>
              <a:off x="4790775" y="2957350"/>
              <a:ext cx="477150" cy="47650"/>
            </a:xfrm>
            <a:custGeom>
              <a:rect b="b" l="l" r="r" t="t"/>
              <a:pathLst>
                <a:path extrusionOk="0" h="1906" w="19086">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9"/>
            <p:cNvSpPr/>
            <p:nvPr/>
          </p:nvSpPr>
          <p:spPr>
            <a:xfrm>
              <a:off x="5201525" y="2869525"/>
              <a:ext cx="64925" cy="107175"/>
            </a:xfrm>
            <a:custGeom>
              <a:rect b="b" l="l" r="r" t="t"/>
              <a:pathLst>
                <a:path extrusionOk="0" h="4287" w="2597">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9"/>
            <p:cNvSpPr/>
            <p:nvPr/>
          </p:nvSpPr>
          <p:spPr>
            <a:xfrm>
              <a:off x="5239025" y="2963875"/>
              <a:ext cx="83075" cy="80400"/>
            </a:xfrm>
            <a:custGeom>
              <a:rect b="b" l="l" r="r" t="t"/>
              <a:pathLst>
                <a:path extrusionOk="0" h="3216" w="3323">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9"/>
            <p:cNvSpPr/>
            <p:nvPr/>
          </p:nvSpPr>
          <p:spPr>
            <a:xfrm>
              <a:off x="4916975" y="2278100"/>
              <a:ext cx="94975" cy="186650"/>
            </a:xfrm>
            <a:custGeom>
              <a:rect b="b" l="l" r="r" t="t"/>
              <a:pathLst>
                <a:path extrusionOk="0" h="7466" w="3799">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9"/>
            <p:cNvSpPr/>
            <p:nvPr/>
          </p:nvSpPr>
          <p:spPr>
            <a:xfrm>
              <a:off x="5015500" y="2480800"/>
              <a:ext cx="23525" cy="41975"/>
            </a:xfrm>
            <a:custGeom>
              <a:rect b="b" l="l" r="r" t="t"/>
              <a:pathLst>
                <a:path extrusionOk="0" h="1679" w="941">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9"/>
            <p:cNvSpPr/>
            <p:nvPr/>
          </p:nvSpPr>
          <p:spPr>
            <a:xfrm>
              <a:off x="5043475" y="2540625"/>
              <a:ext cx="18175" cy="25025"/>
            </a:xfrm>
            <a:custGeom>
              <a:rect b="b" l="l" r="r" t="t"/>
              <a:pathLst>
                <a:path extrusionOk="0" h="1001" w="727">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9"/>
            <p:cNvSpPr/>
            <p:nvPr/>
          </p:nvSpPr>
          <p:spPr>
            <a:xfrm>
              <a:off x="3961800" y="2745100"/>
              <a:ext cx="180100" cy="208700"/>
            </a:xfrm>
            <a:custGeom>
              <a:rect b="b" l="l" r="r" t="t"/>
              <a:pathLst>
                <a:path extrusionOk="0" h="8348" w="7204">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9"/>
            <p:cNvSpPr/>
            <p:nvPr/>
          </p:nvSpPr>
          <p:spPr>
            <a:xfrm>
              <a:off x="3951675" y="2765350"/>
              <a:ext cx="96750" cy="141400"/>
            </a:xfrm>
            <a:custGeom>
              <a:rect b="b" l="l" r="r" t="t"/>
              <a:pathLst>
                <a:path extrusionOk="0" h="5656" w="387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9"/>
            <p:cNvSpPr/>
            <p:nvPr/>
          </p:nvSpPr>
          <p:spPr>
            <a:xfrm>
              <a:off x="3953750" y="2776950"/>
              <a:ext cx="50625" cy="74450"/>
            </a:xfrm>
            <a:custGeom>
              <a:rect b="b" l="l" r="r" t="t"/>
              <a:pathLst>
                <a:path extrusionOk="0" h="2978" w="2025">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9"/>
            <p:cNvSpPr/>
            <p:nvPr/>
          </p:nvSpPr>
          <p:spPr>
            <a:xfrm>
              <a:off x="3960300" y="2769225"/>
              <a:ext cx="20875" cy="33650"/>
            </a:xfrm>
            <a:custGeom>
              <a:rect b="b" l="l" r="r" t="t"/>
              <a:pathLst>
                <a:path extrusionOk="0" h="1346" w="835">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9"/>
            <p:cNvSpPr/>
            <p:nvPr/>
          </p:nvSpPr>
          <p:spPr>
            <a:xfrm>
              <a:off x="3959125" y="2012575"/>
              <a:ext cx="207475" cy="176550"/>
            </a:xfrm>
            <a:custGeom>
              <a:rect b="b" l="l" r="r" t="t"/>
              <a:pathLst>
                <a:path extrusionOk="0" h="7062" w="8299">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9"/>
            <p:cNvSpPr/>
            <p:nvPr/>
          </p:nvSpPr>
          <p:spPr>
            <a:xfrm>
              <a:off x="3962100" y="2081925"/>
              <a:ext cx="147650" cy="145000"/>
            </a:xfrm>
            <a:custGeom>
              <a:rect b="b" l="l" r="r" t="t"/>
              <a:pathLst>
                <a:path extrusionOk="0" h="5800" w="5906">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9"/>
            <p:cNvSpPr/>
            <p:nvPr/>
          </p:nvSpPr>
          <p:spPr>
            <a:xfrm>
              <a:off x="3957025" y="2150100"/>
              <a:ext cx="96475" cy="110450"/>
            </a:xfrm>
            <a:custGeom>
              <a:rect b="b" l="l" r="r" t="t"/>
              <a:pathLst>
                <a:path extrusionOk="0" h="4418" w="3859">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9"/>
            <p:cNvSpPr/>
            <p:nvPr/>
          </p:nvSpPr>
          <p:spPr>
            <a:xfrm>
              <a:off x="3958525" y="2201000"/>
              <a:ext cx="77700" cy="87225"/>
            </a:xfrm>
            <a:custGeom>
              <a:rect b="b" l="l" r="r" t="t"/>
              <a:pathLst>
                <a:path extrusionOk="0" h="3489" w="3108">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9"/>
            <p:cNvSpPr/>
            <p:nvPr/>
          </p:nvSpPr>
          <p:spPr>
            <a:xfrm>
              <a:off x="3969225" y="2252800"/>
              <a:ext cx="44075" cy="52700"/>
            </a:xfrm>
            <a:custGeom>
              <a:rect b="b" l="l" r="r" t="t"/>
              <a:pathLst>
                <a:path extrusionOk="0" h="2108" w="1763">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9"/>
            <p:cNvSpPr/>
            <p:nvPr/>
          </p:nvSpPr>
          <p:spPr>
            <a:xfrm>
              <a:off x="4234450" y="2011325"/>
              <a:ext cx="372675" cy="76300"/>
            </a:xfrm>
            <a:custGeom>
              <a:rect b="b" l="l" r="r" t="t"/>
              <a:pathLst>
                <a:path extrusionOk="0" h="3052" w="14907">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9"/>
            <p:cNvSpPr/>
            <p:nvPr/>
          </p:nvSpPr>
          <p:spPr>
            <a:xfrm>
              <a:off x="4323750" y="2032700"/>
              <a:ext cx="186650" cy="45975"/>
            </a:xfrm>
            <a:custGeom>
              <a:rect b="b" l="l" r="r" t="t"/>
              <a:pathLst>
                <a:path extrusionOk="0" h="1839" w="7466">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9"/>
            <p:cNvSpPr/>
            <p:nvPr/>
          </p:nvSpPr>
          <p:spPr>
            <a:xfrm>
              <a:off x="4432975" y="2078975"/>
              <a:ext cx="53900" cy="15825"/>
            </a:xfrm>
            <a:custGeom>
              <a:rect b="b" l="l" r="r" t="t"/>
              <a:pathLst>
                <a:path extrusionOk="0" h="633" w="2156">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9"/>
            <p:cNvSpPr/>
            <p:nvPr/>
          </p:nvSpPr>
          <p:spPr>
            <a:xfrm>
              <a:off x="4279100" y="2676175"/>
              <a:ext cx="474475" cy="52000"/>
            </a:xfrm>
            <a:custGeom>
              <a:rect b="b" l="l" r="r" t="t"/>
              <a:pathLst>
                <a:path extrusionOk="0" h="2080" w="18979">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9"/>
            <p:cNvSpPr/>
            <p:nvPr/>
          </p:nvSpPr>
          <p:spPr>
            <a:xfrm>
              <a:off x="4762200" y="2729025"/>
              <a:ext cx="98250" cy="20475"/>
            </a:xfrm>
            <a:custGeom>
              <a:rect b="b" l="l" r="r" t="t"/>
              <a:pathLst>
                <a:path extrusionOk="0" h="819" w="393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9"/>
            <p:cNvSpPr/>
            <p:nvPr/>
          </p:nvSpPr>
          <p:spPr>
            <a:xfrm>
              <a:off x="4370175" y="2643900"/>
              <a:ext cx="264650" cy="42000"/>
            </a:xfrm>
            <a:custGeom>
              <a:rect b="b" l="l" r="r" t="t"/>
              <a:pathLst>
                <a:path extrusionOk="0" h="1680" w="10586">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9"/>
            <p:cNvSpPr/>
            <p:nvPr/>
          </p:nvSpPr>
          <p:spPr>
            <a:xfrm>
              <a:off x="4420475" y="2612175"/>
              <a:ext cx="151825" cy="18650"/>
            </a:xfrm>
            <a:custGeom>
              <a:rect b="b" l="l" r="r" t="t"/>
              <a:pathLst>
                <a:path extrusionOk="0" h="746" w="6073">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9"/>
            <p:cNvSpPr/>
            <p:nvPr/>
          </p:nvSpPr>
          <p:spPr>
            <a:xfrm>
              <a:off x="4445475" y="2584150"/>
              <a:ext cx="108975" cy="19600"/>
            </a:xfrm>
            <a:custGeom>
              <a:rect b="b" l="l" r="r" t="t"/>
              <a:pathLst>
                <a:path extrusionOk="0" h="784" w="4359">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9"/>
            <p:cNvSpPr/>
            <p:nvPr/>
          </p:nvSpPr>
          <p:spPr>
            <a:xfrm>
              <a:off x="4450850" y="2560800"/>
              <a:ext cx="92875" cy="13175"/>
            </a:xfrm>
            <a:custGeom>
              <a:rect b="b" l="l" r="r" t="t"/>
              <a:pathLst>
                <a:path extrusionOk="0" h="527" w="3715">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9"/>
            <p:cNvSpPr/>
            <p:nvPr/>
          </p:nvSpPr>
          <p:spPr>
            <a:xfrm>
              <a:off x="4136525" y="2379650"/>
              <a:ext cx="511100" cy="68125"/>
            </a:xfrm>
            <a:custGeom>
              <a:rect b="b" l="l" r="r" t="t"/>
              <a:pathLst>
                <a:path extrusionOk="0" h="2725" w="20444">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9"/>
            <p:cNvSpPr/>
            <p:nvPr/>
          </p:nvSpPr>
          <p:spPr>
            <a:xfrm>
              <a:off x="4200800" y="2346525"/>
              <a:ext cx="294725" cy="22675"/>
            </a:xfrm>
            <a:custGeom>
              <a:rect b="b" l="l" r="r" t="t"/>
              <a:pathLst>
                <a:path extrusionOk="0" h="907" w="11789">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9"/>
            <p:cNvSpPr/>
            <p:nvPr/>
          </p:nvSpPr>
          <p:spPr>
            <a:xfrm>
              <a:off x="4289500" y="2309725"/>
              <a:ext cx="125350" cy="12300"/>
            </a:xfrm>
            <a:custGeom>
              <a:rect b="b" l="l" r="r" t="t"/>
              <a:pathLst>
                <a:path extrusionOk="0" h="492" w="5014">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9"/>
            <p:cNvSpPr/>
            <p:nvPr/>
          </p:nvSpPr>
          <p:spPr>
            <a:xfrm>
              <a:off x="4305875" y="2279300"/>
              <a:ext cx="73550" cy="12400"/>
            </a:xfrm>
            <a:custGeom>
              <a:rect b="b" l="l" r="r" t="t"/>
              <a:pathLst>
                <a:path extrusionOk="0" h="496" w="2942">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9"/>
            <p:cNvSpPr/>
            <p:nvPr/>
          </p:nvSpPr>
          <p:spPr>
            <a:xfrm>
              <a:off x="4321950" y="2252750"/>
              <a:ext cx="82175" cy="14300"/>
            </a:xfrm>
            <a:custGeom>
              <a:rect b="b" l="l" r="r" t="t"/>
              <a:pathLst>
                <a:path extrusionOk="0" h="572" w="3287">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9"/>
            <p:cNvSpPr/>
            <p:nvPr/>
          </p:nvSpPr>
          <p:spPr>
            <a:xfrm>
              <a:off x="3583775" y="2767900"/>
              <a:ext cx="367325" cy="163875"/>
            </a:xfrm>
            <a:custGeom>
              <a:rect b="b" l="l" r="r" t="t"/>
              <a:pathLst>
                <a:path extrusionOk="0" h="6555" w="14693">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9"/>
            <p:cNvSpPr/>
            <p:nvPr/>
          </p:nvSpPr>
          <p:spPr>
            <a:xfrm>
              <a:off x="3687350" y="2738550"/>
              <a:ext cx="259575" cy="143500"/>
            </a:xfrm>
            <a:custGeom>
              <a:rect b="b" l="l" r="r" t="t"/>
              <a:pathLst>
                <a:path extrusionOk="0" h="5740" w="10383">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9"/>
            <p:cNvSpPr/>
            <p:nvPr/>
          </p:nvSpPr>
          <p:spPr>
            <a:xfrm>
              <a:off x="3817725" y="2742725"/>
              <a:ext cx="131600" cy="98550"/>
            </a:xfrm>
            <a:custGeom>
              <a:rect b="b" l="l" r="r" t="t"/>
              <a:pathLst>
                <a:path extrusionOk="0" h="3942" w="5264">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9"/>
            <p:cNvSpPr/>
            <p:nvPr/>
          </p:nvSpPr>
          <p:spPr>
            <a:xfrm>
              <a:off x="3859100" y="2723375"/>
              <a:ext cx="94675" cy="71475"/>
            </a:xfrm>
            <a:custGeom>
              <a:rect b="b" l="l" r="r" t="t"/>
              <a:pathLst>
                <a:path extrusionOk="0" h="2859" w="3787">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9"/>
            <p:cNvSpPr/>
            <p:nvPr/>
          </p:nvSpPr>
          <p:spPr>
            <a:xfrm>
              <a:off x="3880825" y="2702850"/>
              <a:ext cx="72350" cy="46550"/>
            </a:xfrm>
            <a:custGeom>
              <a:rect b="b" l="l" r="r" t="t"/>
              <a:pathLst>
                <a:path extrusionOk="0" h="1862" w="2894">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9"/>
            <p:cNvSpPr/>
            <p:nvPr/>
          </p:nvSpPr>
          <p:spPr>
            <a:xfrm>
              <a:off x="3900475" y="2684975"/>
              <a:ext cx="44375" cy="26225"/>
            </a:xfrm>
            <a:custGeom>
              <a:rect b="b" l="l" r="r" t="t"/>
              <a:pathLst>
                <a:path extrusionOk="0" h="1049" w="1775">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9"/>
            <p:cNvSpPr/>
            <p:nvPr/>
          </p:nvSpPr>
          <p:spPr>
            <a:xfrm>
              <a:off x="3894825" y="2666600"/>
              <a:ext cx="46150" cy="19300"/>
            </a:xfrm>
            <a:custGeom>
              <a:rect b="b" l="l" r="r" t="t"/>
              <a:pathLst>
                <a:path extrusionOk="0" h="772" w="1846">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9"/>
            <p:cNvSpPr/>
            <p:nvPr/>
          </p:nvSpPr>
          <p:spPr>
            <a:xfrm>
              <a:off x="3632575" y="2067200"/>
              <a:ext cx="242925" cy="79650"/>
            </a:xfrm>
            <a:custGeom>
              <a:rect b="b" l="l" r="r" t="t"/>
              <a:pathLst>
                <a:path extrusionOk="0" h="3186" w="9717">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9"/>
            <p:cNvSpPr/>
            <p:nvPr/>
          </p:nvSpPr>
          <p:spPr>
            <a:xfrm>
              <a:off x="3648075" y="2114950"/>
              <a:ext cx="232775" cy="71475"/>
            </a:xfrm>
            <a:custGeom>
              <a:rect b="b" l="l" r="r" t="t"/>
              <a:pathLst>
                <a:path extrusionOk="0" h="2859" w="9311">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9"/>
            <p:cNvSpPr/>
            <p:nvPr/>
          </p:nvSpPr>
          <p:spPr>
            <a:xfrm>
              <a:off x="3719500" y="2151850"/>
              <a:ext cx="113125" cy="39650"/>
            </a:xfrm>
            <a:custGeom>
              <a:rect b="b" l="l" r="r" t="t"/>
              <a:pathLst>
                <a:path extrusionOk="0" h="1586" w="4525">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9"/>
            <p:cNvSpPr/>
            <p:nvPr/>
          </p:nvSpPr>
          <p:spPr>
            <a:xfrm>
              <a:off x="3756400" y="2206375"/>
              <a:ext cx="75925" cy="33650"/>
            </a:xfrm>
            <a:custGeom>
              <a:rect b="b" l="l" r="r" t="t"/>
              <a:pathLst>
                <a:path extrusionOk="0" h="1346" w="3037">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9"/>
            <p:cNvSpPr/>
            <p:nvPr/>
          </p:nvSpPr>
          <p:spPr>
            <a:xfrm>
              <a:off x="3764150" y="2249050"/>
              <a:ext cx="51825" cy="17750"/>
            </a:xfrm>
            <a:custGeom>
              <a:rect b="b" l="l" r="r" t="t"/>
              <a:pathLst>
                <a:path extrusionOk="0" h="710" w="2073">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9"/>
            <p:cNvSpPr/>
            <p:nvPr/>
          </p:nvSpPr>
          <p:spPr>
            <a:xfrm>
              <a:off x="3493875" y="2528200"/>
              <a:ext cx="383100" cy="74650"/>
            </a:xfrm>
            <a:custGeom>
              <a:rect b="b" l="l" r="r" t="t"/>
              <a:pathLst>
                <a:path extrusionOk="0" h="2986" w="15324">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9"/>
            <p:cNvSpPr/>
            <p:nvPr/>
          </p:nvSpPr>
          <p:spPr>
            <a:xfrm>
              <a:off x="3660850" y="2501325"/>
              <a:ext cx="133975" cy="30400"/>
            </a:xfrm>
            <a:custGeom>
              <a:rect b="b" l="l" r="r" t="t"/>
              <a:pathLst>
                <a:path extrusionOk="0" h="1216" w="5359">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9"/>
            <p:cNvSpPr/>
            <p:nvPr/>
          </p:nvSpPr>
          <p:spPr>
            <a:xfrm>
              <a:off x="3723375" y="2480900"/>
              <a:ext cx="66100" cy="18850"/>
            </a:xfrm>
            <a:custGeom>
              <a:rect b="b" l="l" r="r" t="t"/>
              <a:pathLst>
                <a:path extrusionOk="0" h="754" w="2644">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9"/>
            <p:cNvSpPr/>
            <p:nvPr/>
          </p:nvSpPr>
          <p:spPr>
            <a:xfrm>
              <a:off x="3730225" y="2454850"/>
              <a:ext cx="58950" cy="13650"/>
            </a:xfrm>
            <a:custGeom>
              <a:rect b="b" l="l" r="r" t="t"/>
              <a:pathLst>
                <a:path extrusionOk="0" h="546" w="2358">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9"/>
            <p:cNvSpPr/>
            <p:nvPr/>
          </p:nvSpPr>
          <p:spPr>
            <a:xfrm>
              <a:off x="3750150" y="2434850"/>
              <a:ext cx="37550" cy="11625"/>
            </a:xfrm>
            <a:custGeom>
              <a:rect b="b" l="l" r="r" t="t"/>
              <a:pathLst>
                <a:path extrusionOk="0" h="465" w="1502">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9"/>
            <p:cNvSpPr/>
            <p:nvPr/>
          </p:nvSpPr>
          <p:spPr>
            <a:xfrm>
              <a:off x="3751650" y="2409650"/>
              <a:ext cx="39300" cy="11350"/>
            </a:xfrm>
            <a:custGeom>
              <a:rect b="b" l="l" r="r" t="t"/>
              <a:pathLst>
                <a:path extrusionOk="0" h="454" w="1572">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9"/>
            <p:cNvSpPr/>
            <p:nvPr/>
          </p:nvSpPr>
          <p:spPr>
            <a:xfrm>
              <a:off x="3755225" y="2382375"/>
              <a:ext cx="41400" cy="11650"/>
            </a:xfrm>
            <a:custGeom>
              <a:rect b="b" l="l" r="r" t="t"/>
              <a:pathLst>
                <a:path extrusionOk="0" h="466" w="1656">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9"/>
            <p:cNvSpPr/>
            <p:nvPr/>
          </p:nvSpPr>
          <p:spPr>
            <a:xfrm>
              <a:off x="3771600" y="2357625"/>
              <a:ext cx="25025" cy="12075"/>
            </a:xfrm>
            <a:custGeom>
              <a:rect b="b" l="l" r="r" t="t"/>
              <a:pathLst>
                <a:path extrusionOk="0" h="483" w="1001">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9"/>
            <p:cNvSpPr/>
            <p:nvPr/>
          </p:nvSpPr>
          <p:spPr>
            <a:xfrm>
              <a:off x="3217350" y="1987875"/>
              <a:ext cx="155400" cy="66700"/>
            </a:xfrm>
            <a:custGeom>
              <a:rect b="b" l="l" r="r" t="t"/>
              <a:pathLst>
                <a:path extrusionOk="0" h="2668" w="6216">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9"/>
            <p:cNvSpPr/>
            <p:nvPr/>
          </p:nvSpPr>
          <p:spPr>
            <a:xfrm>
              <a:off x="3218850" y="2012575"/>
              <a:ext cx="69975" cy="42000"/>
            </a:xfrm>
            <a:custGeom>
              <a:rect b="b" l="l" r="r" t="t"/>
              <a:pathLst>
                <a:path extrusionOk="0" h="1680" w="2799">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9"/>
            <p:cNvSpPr/>
            <p:nvPr/>
          </p:nvSpPr>
          <p:spPr>
            <a:xfrm>
              <a:off x="3172700" y="2106925"/>
              <a:ext cx="73250" cy="22950"/>
            </a:xfrm>
            <a:custGeom>
              <a:rect b="b" l="l" r="r" t="t"/>
              <a:pathLst>
                <a:path extrusionOk="0" h="918" w="293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9"/>
            <p:cNvSpPr/>
            <p:nvPr/>
          </p:nvSpPr>
          <p:spPr>
            <a:xfrm>
              <a:off x="2975950" y="2639750"/>
              <a:ext cx="235775" cy="52800"/>
            </a:xfrm>
            <a:custGeom>
              <a:rect b="b" l="l" r="r" t="t"/>
              <a:pathLst>
                <a:path extrusionOk="0" h="2112" w="9431">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9"/>
            <p:cNvSpPr/>
            <p:nvPr/>
          </p:nvSpPr>
          <p:spPr>
            <a:xfrm>
              <a:off x="2991725" y="2597975"/>
              <a:ext cx="61050" cy="16575"/>
            </a:xfrm>
            <a:custGeom>
              <a:rect b="b" l="l" r="r" t="t"/>
              <a:pathLst>
                <a:path extrusionOk="0" h="663" w="2442">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9"/>
            <p:cNvSpPr/>
            <p:nvPr/>
          </p:nvSpPr>
          <p:spPr>
            <a:xfrm>
              <a:off x="3004525" y="2565800"/>
              <a:ext cx="58675" cy="13975"/>
            </a:xfrm>
            <a:custGeom>
              <a:rect b="b" l="l" r="r" t="t"/>
              <a:pathLst>
                <a:path extrusionOk="0" h="559" w="2347">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9"/>
            <p:cNvSpPr/>
            <p:nvPr/>
          </p:nvSpPr>
          <p:spPr>
            <a:xfrm>
              <a:off x="3017025" y="2533350"/>
              <a:ext cx="35750" cy="13675"/>
            </a:xfrm>
            <a:custGeom>
              <a:rect b="b" l="l" r="r" t="t"/>
              <a:pathLst>
                <a:path extrusionOk="0" h="547" w="143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9"/>
            <p:cNvSpPr/>
            <p:nvPr/>
          </p:nvSpPr>
          <p:spPr>
            <a:xfrm>
              <a:off x="3025950" y="2504300"/>
              <a:ext cx="30400" cy="11650"/>
            </a:xfrm>
            <a:custGeom>
              <a:rect b="b" l="l" r="r" t="t"/>
              <a:pathLst>
                <a:path extrusionOk="0" h="466" w="1216">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9"/>
            <p:cNvSpPr/>
            <p:nvPr/>
          </p:nvSpPr>
          <p:spPr>
            <a:xfrm>
              <a:off x="2825925" y="2812075"/>
              <a:ext cx="125050" cy="19025"/>
            </a:xfrm>
            <a:custGeom>
              <a:rect b="b" l="l" r="r" t="t"/>
              <a:pathLst>
                <a:path extrusionOk="0" h="761" w="5002">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9"/>
            <p:cNvSpPr/>
            <p:nvPr/>
          </p:nvSpPr>
          <p:spPr>
            <a:xfrm>
              <a:off x="2836650" y="2794625"/>
              <a:ext cx="56875" cy="12400"/>
            </a:xfrm>
            <a:custGeom>
              <a:rect b="b" l="l" r="r" t="t"/>
              <a:pathLst>
                <a:path extrusionOk="0" h="496" w="2275">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9"/>
            <p:cNvSpPr/>
            <p:nvPr/>
          </p:nvSpPr>
          <p:spPr>
            <a:xfrm>
              <a:off x="2850350" y="2757150"/>
              <a:ext cx="38125" cy="11325"/>
            </a:xfrm>
            <a:custGeom>
              <a:rect b="b" l="l" r="r" t="t"/>
              <a:pathLst>
                <a:path extrusionOk="0" h="453" w="1525">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9"/>
            <p:cNvSpPr/>
            <p:nvPr/>
          </p:nvSpPr>
          <p:spPr>
            <a:xfrm>
              <a:off x="2920300" y="2601275"/>
              <a:ext cx="43175" cy="11450"/>
            </a:xfrm>
            <a:custGeom>
              <a:rect b="b" l="l" r="r" t="t"/>
              <a:pathLst>
                <a:path extrusionOk="0" h="458" w="1727">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9"/>
            <p:cNvSpPr/>
            <p:nvPr/>
          </p:nvSpPr>
          <p:spPr>
            <a:xfrm>
              <a:off x="2931300" y="2574250"/>
              <a:ext cx="30400" cy="11050"/>
            </a:xfrm>
            <a:custGeom>
              <a:rect b="b" l="l" r="r" t="t"/>
              <a:pathLst>
                <a:path extrusionOk="0" h="442" w="1216">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9"/>
            <p:cNvSpPr/>
            <p:nvPr/>
          </p:nvSpPr>
          <p:spPr>
            <a:xfrm>
              <a:off x="2954225" y="2542100"/>
              <a:ext cx="26825" cy="11350"/>
            </a:xfrm>
            <a:custGeom>
              <a:rect b="b" l="l" r="r" t="t"/>
              <a:pathLst>
                <a:path extrusionOk="0" h="454" w="1073">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9"/>
            <p:cNvSpPr/>
            <p:nvPr/>
          </p:nvSpPr>
          <p:spPr>
            <a:xfrm>
              <a:off x="3016725" y="2803450"/>
              <a:ext cx="430750" cy="31575"/>
            </a:xfrm>
            <a:custGeom>
              <a:rect b="b" l="l" r="r" t="t"/>
              <a:pathLst>
                <a:path extrusionOk="0" h="1263" w="1723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9"/>
            <p:cNvSpPr/>
            <p:nvPr/>
          </p:nvSpPr>
          <p:spPr>
            <a:xfrm>
              <a:off x="3045900" y="2792250"/>
              <a:ext cx="214650" cy="13900"/>
            </a:xfrm>
            <a:custGeom>
              <a:rect b="b" l="l" r="r" t="t"/>
              <a:pathLst>
                <a:path extrusionOk="0" h="556" w="8586">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9"/>
            <p:cNvSpPr/>
            <p:nvPr/>
          </p:nvSpPr>
          <p:spPr>
            <a:xfrm>
              <a:off x="3036375" y="2778700"/>
              <a:ext cx="103900" cy="11425"/>
            </a:xfrm>
            <a:custGeom>
              <a:rect b="b" l="l" r="r" t="t"/>
              <a:pathLst>
                <a:path extrusionOk="0" h="457" w="4156">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9"/>
            <p:cNvSpPr/>
            <p:nvPr/>
          </p:nvSpPr>
          <p:spPr>
            <a:xfrm>
              <a:off x="3034900" y="2753425"/>
              <a:ext cx="57175" cy="11675"/>
            </a:xfrm>
            <a:custGeom>
              <a:rect b="b" l="l" r="r" t="t"/>
              <a:pathLst>
                <a:path extrusionOk="0" h="467" w="2287">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9"/>
            <p:cNvSpPr/>
            <p:nvPr/>
          </p:nvSpPr>
          <p:spPr>
            <a:xfrm>
              <a:off x="2993825" y="2730825"/>
              <a:ext cx="30375" cy="11625"/>
            </a:xfrm>
            <a:custGeom>
              <a:rect b="b" l="l" r="r" t="t"/>
              <a:pathLst>
                <a:path extrusionOk="0" h="465" w="1215">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9"/>
            <p:cNvSpPr/>
            <p:nvPr/>
          </p:nvSpPr>
          <p:spPr>
            <a:xfrm>
              <a:off x="3764150" y="3101350"/>
              <a:ext cx="434600" cy="11425"/>
            </a:xfrm>
            <a:custGeom>
              <a:rect b="b" l="l" r="r" t="t"/>
              <a:pathLst>
                <a:path extrusionOk="0" h="457" w="17384">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9"/>
            <p:cNvSpPr/>
            <p:nvPr/>
          </p:nvSpPr>
          <p:spPr>
            <a:xfrm>
              <a:off x="3764750" y="3085325"/>
              <a:ext cx="192600" cy="11350"/>
            </a:xfrm>
            <a:custGeom>
              <a:rect b="b" l="l" r="r" t="t"/>
              <a:pathLst>
                <a:path extrusionOk="0" h="454" w="7704">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9"/>
            <p:cNvSpPr/>
            <p:nvPr/>
          </p:nvSpPr>
          <p:spPr>
            <a:xfrm>
              <a:off x="3792425" y="3067475"/>
              <a:ext cx="154200" cy="11325"/>
            </a:xfrm>
            <a:custGeom>
              <a:rect b="b" l="l" r="r" t="t"/>
              <a:pathLst>
                <a:path extrusionOk="0" h="453" w="6168">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9"/>
            <p:cNvSpPr/>
            <p:nvPr/>
          </p:nvSpPr>
          <p:spPr>
            <a:xfrm>
              <a:off x="3859100" y="3048125"/>
              <a:ext cx="160750" cy="11325"/>
            </a:xfrm>
            <a:custGeom>
              <a:rect b="b" l="l" r="r" t="t"/>
              <a:pathLst>
                <a:path extrusionOk="0" h="453" w="643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9"/>
            <p:cNvSpPr/>
            <p:nvPr/>
          </p:nvSpPr>
          <p:spPr>
            <a:xfrm>
              <a:off x="4972050" y="2710275"/>
              <a:ext cx="27400" cy="64925"/>
            </a:xfrm>
            <a:custGeom>
              <a:rect b="b" l="l" r="r" t="t"/>
              <a:pathLst>
                <a:path extrusionOk="0" h="2597" w="1096">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9"/>
            <p:cNvSpPr/>
            <p:nvPr/>
          </p:nvSpPr>
          <p:spPr>
            <a:xfrm>
              <a:off x="4954775" y="2749875"/>
              <a:ext cx="18175" cy="31275"/>
            </a:xfrm>
            <a:custGeom>
              <a:rect b="b" l="l" r="r" t="t"/>
              <a:pathLst>
                <a:path extrusionOk="0" h="1251" w="727">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9"/>
            <p:cNvSpPr/>
            <p:nvPr/>
          </p:nvSpPr>
          <p:spPr>
            <a:xfrm>
              <a:off x="4199625" y="1988475"/>
              <a:ext cx="16975" cy="54800"/>
            </a:xfrm>
            <a:custGeom>
              <a:rect b="b" l="l" r="r" t="t"/>
              <a:pathLst>
                <a:path extrusionOk="0" h="2192" w="679">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9"/>
            <p:cNvSpPr/>
            <p:nvPr/>
          </p:nvSpPr>
          <p:spPr>
            <a:xfrm>
              <a:off x="4658600" y="2070925"/>
              <a:ext cx="19075" cy="57175"/>
            </a:xfrm>
            <a:custGeom>
              <a:rect b="b" l="l" r="r" t="t"/>
              <a:pathLst>
                <a:path extrusionOk="0" h="2287" w="763">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9"/>
            <p:cNvSpPr/>
            <p:nvPr/>
          </p:nvSpPr>
          <p:spPr>
            <a:xfrm>
              <a:off x="4621700" y="2066750"/>
              <a:ext cx="17275" cy="33075"/>
            </a:xfrm>
            <a:custGeom>
              <a:rect b="b" l="l" r="r" t="t"/>
              <a:pathLst>
                <a:path extrusionOk="0" h="1323" w="691">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9"/>
            <p:cNvSpPr/>
            <p:nvPr/>
          </p:nvSpPr>
          <p:spPr>
            <a:xfrm>
              <a:off x="3442075" y="2701050"/>
              <a:ext cx="20875" cy="98550"/>
            </a:xfrm>
            <a:custGeom>
              <a:rect b="b" l="l" r="r" t="t"/>
              <a:pathLst>
                <a:path extrusionOk="0" h="3942" w="835">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9"/>
            <p:cNvSpPr/>
            <p:nvPr/>
          </p:nvSpPr>
          <p:spPr>
            <a:xfrm>
              <a:off x="3463225" y="2773100"/>
              <a:ext cx="13125" cy="28000"/>
            </a:xfrm>
            <a:custGeom>
              <a:rect b="b" l="l" r="r" t="t"/>
              <a:pathLst>
                <a:path extrusionOk="0" h="1120" w="525">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9"/>
            <p:cNvSpPr/>
            <p:nvPr/>
          </p:nvSpPr>
          <p:spPr>
            <a:xfrm>
              <a:off x="3483750" y="2774875"/>
              <a:ext cx="16100" cy="23250"/>
            </a:xfrm>
            <a:custGeom>
              <a:rect b="b" l="l" r="r" t="t"/>
              <a:pathLst>
                <a:path extrusionOk="0" h="930" w="644">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9"/>
            <p:cNvSpPr/>
            <p:nvPr/>
          </p:nvSpPr>
          <p:spPr>
            <a:xfrm>
              <a:off x="3460250" y="2009300"/>
              <a:ext cx="18775" cy="67000"/>
            </a:xfrm>
            <a:custGeom>
              <a:rect b="b" l="l" r="r" t="t"/>
              <a:pathLst>
                <a:path extrusionOk="0" h="2680" w="751">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9"/>
            <p:cNvSpPr/>
            <p:nvPr/>
          </p:nvSpPr>
          <p:spPr>
            <a:xfrm>
              <a:off x="3484650" y="2016750"/>
              <a:ext cx="13125" cy="25025"/>
            </a:xfrm>
            <a:custGeom>
              <a:rect b="b" l="l" r="r" t="t"/>
              <a:pathLst>
                <a:path extrusionOk="0" h="1001" w="525">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9"/>
            <p:cNvSpPr/>
            <p:nvPr/>
          </p:nvSpPr>
          <p:spPr>
            <a:xfrm>
              <a:off x="3177475" y="2730825"/>
              <a:ext cx="22050" cy="59250"/>
            </a:xfrm>
            <a:custGeom>
              <a:rect b="b" l="l" r="r" t="t"/>
              <a:pathLst>
                <a:path extrusionOk="0" h="2370" w="882">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9"/>
            <p:cNvSpPr/>
            <p:nvPr/>
          </p:nvSpPr>
          <p:spPr>
            <a:xfrm>
              <a:off x="3195625" y="2756125"/>
              <a:ext cx="17875" cy="33075"/>
            </a:xfrm>
            <a:custGeom>
              <a:rect b="b" l="l" r="r" t="t"/>
              <a:pathLst>
                <a:path extrusionOk="0" h="1323" w="715">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9"/>
            <p:cNvSpPr/>
            <p:nvPr/>
          </p:nvSpPr>
          <p:spPr>
            <a:xfrm>
              <a:off x="4286525" y="3098125"/>
              <a:ext cx="568550" cy="11050"/>
            </a:xfrm>
            <a:custGeom>
              <a:rect b="b" l="l" r="r" t="t"/>
              <a:pathLst>
                <a:path extrusionOk="0" h="442" w="22742">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9"/>
            <p:cNvSpPr/>
            <p:nvPr/>
          </p:nvSpPr>
          <p:spPr>
            <a:xfrm>
              <a:off x="4874100" y="3096625"/>
              <a:ext cx="64025" cy="11050"/>
            </a:xfrm>
            <a:custGeom>
              <a:rect b="b" l="l" r="r" t="t"/>
              <a:pathLst>
                <a:path extrusionOk="0" h="442" w="2561">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9"/>
            <p:cNvSpPr/>
            <p:nvPr/>
          </p:nvSpPr>
          <p:spPr>
            <a:xfrm>
              <a:off x="4958350" y="3093075"/>
              <a:ext cx="39300" cy="11325"/>
            </a:xfrm>
            <a:custGeom>
              <a:rect b="b" l="l" r="r" t="t"/>
              <a:pathLst>
                <a:path extrusionOk="0" h="453" w="1572">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9"/>
            <p:cNvSpPr/>
            <p:nvPr/>
          </p:nvSpPr>
          <p:spPr>
            <a:xfrm>
              <a:off x="5018175" y="3096625"/>
              <a:ext cx="32775" cy="11050"/>
            </a:xfrm>
            <a:custGeom>
              <a:rect b="b" l="l" r="r" t="t"/>
              <a:pathLst>
                <a:path extrusionOk="0" h="442" w="1311">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9"/>
            <p:cNvSpPr/>
            <p:nvPr/>
          </p:nvSpPr>
          <p:spPr>
            <a:xfrm>
              <a:off x="5094375" y="3096625"/>
              <a:ext cx="55100" cy="11050"/>
            </a:xfrm>
            <a:custGeom>
              <a:rect b="b" l="l" r="r" t="t"/>
              <a:pathLst>
                <a:path extrusionOk="0" h="442" w="2204">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9"/>
            <p:cNvSpPr/>
            <p:nvPr/>
          </p:nvSpPr>
          <p:spPr>
            <a:xfrm>
              <a:off x="2982200" y="3102600"/>
              <a:ext cx="748625" cy="11075"/>
            </a:xfrm>
            <a:custGeom>
              <a:rect b="b" l="l" r="r" t="t"/>
              <a:pathLst>
                <a:path extrusionOk="0" h="443" w="29945">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9"/>
            <p:cNvSpPr/>
            <p:nvPr/>
          </p:nvSpPr>
          <p:spPr>
            <a:xfrm>
              <a:off x="2952750" y="3106700"/>
              <a:ext cx="11925" cy="9075"/>
            </a:xfrm>
            <a:custGeom>
              <a:rect b="b" l="l" r="r" t="t"/>
              <a:pathLst>
                <a:path extrusionOk="0" h="363" w="477">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9"/>
            <p:cNvSpPr/>
            <p:nvPr/>
          </p:nvSpPr>
          <p:spPr>
            <a:xfrm>
              <a:off x="2814625" y="3105875"/>
              <a:ext cx="31275" cy="11325"/>
            </a:xfrm>
            <a:custGeom>
              <a:rect b="b" l="l" r="r" t="t"/>
              <a:pathLst>
                <a:path extrusionOk="0" h="453" w="1251">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9"/>
            <p:cNvSpPr/>
            <p:nvPr/>
          </p:nvSpPr>
          <p:spPr>
            <a:xfrm>
              <a:off x="4163000" y="3163900"/>
              <a:ext cx="410200" cy="11050"/>
            </a:xfrm>
            <a:custGeom>
              <a:rect b="b" l="l" r="r" t="t"/>
              <a:pathLst>
                <a:path extrusionOk="0" h="442" w="16408">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9"/>
            <p:cNvSpPr/>
            <p:nvPr/>
          </p:nvSpPr>
          <p:spPr>
            <a:xfrm>
              <a:off x="3923100" y="3180275"/>
              <a:ext cx="595325" cy="11350"/>
            </a:xfrm>
            <a:custGeom>
              <a:rect b="b" l="l" r="r" t="t"/>
              <a:pathLst>
                <a:path extrusionOk="0" h="454" w="23813">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9"/>
            <p:cNvSpPr/>
            <p:nvPr/>
          </p:nvSpPr>
          <p:spPr>
            <a:xfrm>
              <a:off x="4106150" y="3215700"/>
              <a:ext cx="1046300" cy="11050"/>
            </a:xfrm>
            <a:custGeom>
              <a:rect b="b" l="l" r="r" t="t"/>
              <a:pathLst>
                <a:path extrusionOk="0" h="442" w="41852">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9"/>
            <p:cNvSpPr/>
            <p:nvPr/>
          </p:nvSpPr>
          <p:spPr>
            <a:xfrm>
              <a:off x="3556675" y="3237725"/>
              <a:ext cx="1029925" cy="11050"/>
            </a:xfrm>
            <a:custGeom>
              <a:rect b="b" l="l" r="r" t="t"/>
              <a:pathLst>
                <a:path extrusionOk="0" h="442" w="41197">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9"/>
            <p:cNvSpPr/>
            <p:nvPr/>
          </p:nvSpPr>
          <p:spPr>
            <a:xfrm>
              <a:off x="3589425" y="3213025"/>
              <a:ext cx="505150" cy="11325"/>
            </a:xfrm>
            <a:custGeom>
              <a:rect b="b" l="l" r="r" t="t"/>
              <a:pathLst>
                <a:path extrusionOk="0" h="453" w="20206">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9"/>
            <p:cNvSpPr/>
            <p:nvPr/>
          </p:nvSpPr>
          <p:spPr>
            <a:xfrm>
              <a:off x="3272425" y="3163900"/>
              <a:ext cx="617650" cy="11050"/>
            </a:xfrm>
            <a:custGeom>
              <a:rect b="b" l="l" r="r" t="t"/>
              <a:pathLst>
                <a:path extrusionOk="0" h="442" w="24706">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9"/>
            <p:cNvSpPr/>
            <p:nvPr/>
          </p:nvSpPr>
          <p:spPr>
            <a:xfrm>
              <a:off x="3613825" y="3180275"/>
              <a:ext cx="303650" cy="11350"/>
            </a:xfrm>
            <a:custGeom>
              <a:rect b="b" l="l" r="r" t="t"/>
              <a:pathLst>
                <a:path extrusionOk="0" h="454" w="12146">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9"/>
            <p:cNvSpPr/>
            <p:nvPr/>
          </p:nvSpPr>
          <p:spPr>
            <a:xfrm>
              <a:off x="2048150" y="3141875"/>
              <a:ext cx="951050" cy="11350"/>
            </a:xfrm>
            <a:custGeom>
              <a:rect b="b" l="l" r="r" t="t"/>
              <a:pathLst>
                <a:path extrusionOk="0" h="454" w="38042">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9"/>
            <p:cNvSpPr/>
            <p:nvPr/>
          </p:nvSpPr>
          <p:spPr>
            <a:xfrm>
              <a:off x="2414275" y="3182950"/>
              <a:ext cx="639400" cy="11050"/>
            </a:xfrm>
            <a:custGeom>
              <a:rect b="b" l="l" r="r" t="t"/>
              <a:pathLst>
                <a:path extrusionOk="0" h="442" w="25576">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9"/>
            <p:cNvSpPr/>
            <p:nvPr/>
          </p:nvSpPr>
          <p:spPr>
            <a:xfrm>
              <a:off x="2580675" y="3221350"/>
              <a:ext cx="320000" cy="11050"/>
            </a:xfrm>
            <a:custGeom>
              <a:rect b="b" l="l" r="r" t="t"/>
              <a:pathLst>
                <a:path extrusionOk="0" h="442" w="1280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9"/>
            <p:cNvSpPr/>
            <p:nvPr/>
          </p:nvSpPr>
          <p:spPr>
            <a:xfrm>
              <a:off x="2750625" y="3248725"/>
              <a:ext cx="237550" cy="11350"/>
            </a:xfrm>
            <a:custGeom>
              <a:rect b="b" l="l" r="r" t="t"/>
              <a:pathLst>
                <a:path extrusionOk="0" h="454" w="9502">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9"/>
            <p:cNvSpPr/>
            <p:nvPr/>
          </p:nvSpPr>
          <p:spPr>
            <a:xfrm>
              <a:off x="3095325" y="3229400"/>
              <a:ext cx="220875" cy="11325"/>
            </a:xfrm>
            <a:custGeom>
              <a:rect b="b" l="l" r="r" t="t"/>
              <a:pathLst>
                <a:path extrusionOk="0" h="453" w="8835">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9"/>
            <p:cNvSpPr/>
            <p:nvPr/>
          </p:nvSpPr>
          <p:spPr>
            <a:xfrm>
              <a:off x="3136100" y="3254100"/>
              <a:ext cx="212850" cy="11050"/>
            </a:xfrm>
            <a:custGeom>
              <a:rect b="b" l="l" r="r" t="t"/>
              <a:pathLst>
                <a:path extrusionOk="0" h="442" w="8514">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9"/>
            <p:cNvSpPr/>
            <p:nvPr/>
          </p:nvSpPr>
          <p:spPr>
            <a:xfrm>
              <a:off x="3181925" y="3270475"/>
              <a:ext cx="153325" cy="11025"/>
            </a:xfrm>
            <a:custGeom>
              <a:rect b="b" l="l" r="r" t="t"/>
              <a:pathLst>
                <a:path extrusionOk="0" h="441" w="6133">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9"/>
            <p:cNvSpPr/>
            <p:nvPr/>
          </p:nvSpPr>
          <p:spPr>
            <a:xfrm>
              <a:off x="3239375" y="3294875"/>
              <a:ext cx="104200" cy="11350"/>
            </a:xfrm>
            <a:custGeom>
              <a:rect b="b" l="l" r="r" t="t"/>
              <a:pathLst>
                <a:path extrusionOk="0" h="454" w="4168">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9"/>
            <p:cNvSpPr/>
            <p:nvPr/>
          </p:nvSpPr>
          <p:spPr>
            <a:xfrm>
              <a:off x="2302350" y="3117475"/>
              <a:ext cx="229225" cy="11050"/>
            </a:xfrm>
            <a:custGeom>
              <a:rect b="b" l="l" r="r" t="t"/>
              <a:pathLst>
                <a:path extrusionOk="0" h="442" w="9169">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9"/>
            <p:cNvSpPr/>
            <p:nvPr/>
          </p:nvSpPr>
          <p:spPr>
            <a:xfrm>
              <a:off x="2384225" y="3076400"/>
              <a:ext cx="106275" cy="11325"/>
            </a:xfrm>
            <a:custGeom>
              <a:rect b="b" l="l" r="r" t="t"/>
              <a:pathLst>
                <a:path extrusionOk="0" h="453" w="4251">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9"/>
            <p:cNvSpPr/>
            <p:nvPr/>
          </p:nvSpPr>
          <p:spPr>
            <a:xfrm>
              <a:off x="2436300" y="3057050"/>
              <a:ext cx="68500" cy="11350"/>
            </a:xfrm>
            <a:custGeom>
              <a:rect b="b" l="l" r="r" t="t"/>
              <a:pathLst>
                <a:path extrusionOk="0" h="454" w="274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9"/>
            <p:cNvSpPr/>
            <p:nvPr/>
          </p:nvSpPr>
          <p:spPr>
            <a:xfrm>
              <a:off x="2266650" y="3032650"/>
              <a:ext cx="248550" cy="11075"/>
            </a:xfrm>
            <a:custGeom>
              <a:rect b="b" l="l" r="r" t="t"/>
              <a:pathLst>
                <a:path extrusionOk="0" h="443" w="9942">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9"/>
            <p:cNvSpPr/>
            <p:nvPr/>
          </p:nvSpPr>
          <p:spPr>
            <a:xfrm>
              <a:off x="2461000" y="2994550"/>
              <a:ext cx="70575" cy="11325"/>
            </a:xfrm>
            <a:custGeom>
              <a:rect b="b" l="l" r="r" t="t"/>
              <a:pathLst>
                <a:path extrusionOk="0" h="453" w="2823">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9"/>
            <p:cNvSpPr/>
            <p:nvPr/>
          </p:nvSpPr>
          <p:spPr>
            <a:xfrm>
              <a:off x="4903575" y="2253975"/>
              <a:ext cx="341450" cy="11050"/>
            </a:xfrm>
            <a:custGeom>
              <a:rect b="b" l="l" r="r" t="t"/>
              <a:pathLst>
                <a:path extrusionOk="0" h="442" w="13658">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9"/>
            <p:cNvSpPr/>
            <p:nvPr/>
          </p:nvSpPr>
          <p:spPr>
            <a:xfrm>
              <a:off x="4975025" y="2286725"/>
              <a:ext cx="106275" cy="11025"/>
            </a:xfrm>
            <a:custGeom>
              <a:rect b="b" l="l" r="r" t="t"/>
              <a:pathLst>
                <a:path extrusionOk="0" h="441" w="4251">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9"/>
            <p:cNvSpPr/>
            <p:nvPr/>
          </p:nvSpPr>
          <p:spPr>
            <a:xfrm>
              <a:off x="5018175" y="2316775"/>
              <a:ext cx="104200" cy="11050"/>
            </a:xfrm>
            <a:custGeom>
              <a:rect b="b" l="l" r="r" t="t"/>
              <a:pathLst>
                <a:path extrusionOk="0" h="442" w="4168">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9"/>
            <p:cNvSpPr/>
            <p:nvPr/>
          </p:nvSpPr>
          <p:spPr>
            <a:xfrm>
              <a:off x="5058950" y="2344150"/>
              <a:ext cx="44075" cy="11350"/>
            </a:xfrm>
            <a:custGeom>
              <a:rect b="b" l="l" r="r" t="t"/>
              <a:pathLst>
                <a:path extrusionOk="0" h="454" w="1763">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9"/>
            <p:cNvSpPr/>
            <p:nvPr/>
          </p:nvSpPr>
          <p:spPr>
            <a:xfrm>
              <a:off x="5078900" y="2379600"/>
              <a:ext cx="49125" cy="11325"/>
            </a:xfrm>
            <a:custGeom>
              <a:rect b="b" l="l" r="r" t="t"/>
              <a:pathLst>
                <a:path extrusionOk="0" h="453" w="1965">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9"/>
            <p:cNvSpPr/>
            <p:nvPr/>
          </p:nvSpPr>
          <p:spPr>
            <a:xfrm>
              <a:off x="4758925" y="3158250"/>
              <a:ext cx="991800" cy="11350"/>
            </a:xfrm>
            <a:custGeom>
              <a:rect b="b" l="l" r="r" t="t"/>
              <a:pathLst>
                <a:path extrusionOk="0" h="454" w="39672">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9"/>
            <p:cNvSpPr/>
            <p:nvPr/>
          </p:nvSpPr>
          <p:spPr>
            <a:xfrm>
              <a:off x="4580925" y="3147550"/>
              <a:ext cx="251525" cy="11325"/>
            </a:xfrm>
            <a:custGeom>
              <a:rect b="b" l="l" r="r" t="t"/>
              <a:pathLst>
                <a:path extrusionOk="0" h="453" w="10061">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9"/>
            <p:cNvSpPr/>
            <p:nvPr/>
          </p:nvSpPr>
          <p:spPr>
            <a:xfrm>
              <a:off x="4744925" y="3139500"/>
              <a:ext cx="183075" cy="11050"/>
            </a:xfrm>
            <a:custGeom>
              <a:rect b="b" l="l" r="r" t="t"/>
              <a:pathLst>
                <a:path extrusionOk="0" h="442" w="7323">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9"/>
            <p:cNvSpPr/>
            <p:nvPr/>
          </p:nvSpPr>
          <p:spPr>
            <a:xfrm>
              <a:off x="5160150" y="3133850"/>
              <a:ext cx="453950" cy="11025"/>
            </a:xfrm>
            <a:custGeom>
              <a:rect b="b" l="l" r="r" t="t"/>
              <a:pathLst>
                <a:path extrusionOk="0" h="441" w="18158">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9"/>
            <p:cNvSpPr/>
            <p:nvPr/>
          </p:nvSpPr>
          <p:spPr>
            <a:xfrm>
              <a:off x="5392325" y="3114800"/>
              <a:ext cx="112550" cy="11325"/>
            </a:xfrm>
            <a:custGeom>
              <a:rect b="b" l="l" r="r" t="t"/>
              <a:pathLst>
                <a:path extrusionOk="0" h="453" w="4502">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9"/>
            <p:cNvSpPr/>
            <p:nvPr/>
          </p:nvSpPr>
          <p:spPr>
            <a:xfrm>
              <a:off x="5403925" y="3084725"/>
              <a:ext cx="81900" cy="11050"/>
            </a:xfrm>
            <a:custGeom>
              <a:rect b="b" l="l" r="r" t="t"/>
              <a:pathLst>
                <a:path extrusionOk="0" h="442" w="3276">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9"/>
            <p:cNvSpPr/>
            <p:nvPr/>
          </p:nvSpPr>
          <p:spPr>
            <a:xfrm>
              <a:off x="5390250" y="3060025"/>
              <a:ext cx="81875" cy="11350"/>
            </a:xfrm>
            <a:custGeom>
              <a:rect b="b" l="l" r="r" t="t"/>
              <a:pathLst>
                <a:path extrusionOk="0" h="454" w="3275">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9"/>
            <p:cNvSpPr/>
            <p:nvPr/>
          </p:nvSpPr>
          <p:spPr>
            <a:xfrm>
              <a:off x="5384875" y="3024300"/>
              <a:ext cx="78925" cy="11350"/>
            </a:xfrm>
            <a:custGeom>
              <a:rect b="b" l="l" r="r" t="t"/>
              <a:pathLst>
                <a:path extrusionOk="0" h="454" w="3157">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9"/>
            <p:cNvSpPr/>
            <p:nvPr/>
          </p:nvSpPr>
          <p:spPr>
            <a:xfrm>
              <a:off x="5256600" y="2737675"/>
              <a:ext cx="404250" cy="11025"/>
            </a:xfrm>
            <a:custGeom>
              <a:rect b="b" l="l" r="r" t="t"/>
              <a:pathLst>
                <a:path extrusionOk="0" h="441" w="1617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9"/>
            <p:cNvSpPr/>
            <p:nvPr/>
          </p:nvSpPr>
          <p:spPr>
            <a:xfrm>
              <a:off x="5264050" y="2693900"/>
              <a:ext cx="87825" cy="11350"/>
            </a:xfrm>
            <a:custGeom>
              <a:rect b="b" l="l" r="r" t="t"/>
              <a:pathLst>
                <a:path extrusionOk="0" h="454" w="3513">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9"/>
            <p:cNvSpPr/>
            <p:nvPr/>
          </p:nvSpPr>
          <p:spPr>
            <a:xfrm>
              <a:off x="5226525" y="2653125"/>
              <a:ext cx="78900" cy="11050"/>
            </a:xfrm>
            <a:custGeom>
              <a:rect b="b" l="l" r="r" t="t"/>
              <a:pathLst>
                <a:path extrusionOk="0" h="442" w="3156">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9"/>
            <p:cNvSpPr/>
            <p:nvPr/>
          </p:nvSpPr>
          <p:spPr>
            <a:xfrm>
              <a:off x="5209275" y="2614725"/>
              <a:ext cx="60450" cy="11350"/>
            </a:xfrm>
            <a:custGeom>
              <a:rect b="b" l="l" r="r" t="t"/>
              <a:pathLst>
                <a:path extrusionOk="0" h="454" w="2418">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9"/>
            <p:cNvSpPr/>
            <p:nvPr/>
          </p:nvSpPr>
          <p:spPr>
            <a:xfrm>
              <a:off x="5168200" y="2578900"/>
              <a:ext cx="12225" cy="8975"/>
            </a:xfrm>
            <a:custGeom>
              <a:rect b="b" l="l" r="r" t="t"/>
              <a:pathLst>
                <a:path extrusionOk="0" h="359" w="489">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9"/>
            <p:cNvSpPr/>
            <p:nvPr/>
          </p:nvSpPr>
          <p:spPr>
            <a:xfrm>
              <a:off x="2535425" y="2872200"/>
              <a:ext cx="25" cy="25"/>
            </a:xfrm>
            <a:custGeom>
              <a:rect b="b" l="l" r="r" t="t"/>
              <a:pathLst>
                <a:path extrusionOk="0" fill="none" h="1" w="1">
                  <a:moveTo>
                    <a:pt x="0" y="1"/>
                  </a:moveTo>
                  <a:close/>
                </a:path>
              </a:pathLst>
            </a:custGeom>
            <a:solidFill>
              <a:schemeClr val="lt2"/>
            </a:solidFill>
            <a:ln cap="flat" cmpd="sng" w="9525">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9"/>
            <p:cNvSpPr/>
            <p:nvPr/>
          </p:nvSpPr>
          <p:spPr>
            <a:xfrm>
              <a:off x="2461300" y="2798700"/>
              <a:ext cx="84875" cy="11025"/>
            </a:xfrm>
            <a:custGeom>
              <a:rect b="b" l="l" r="r" t="t"/>
              <a:pathLst>
                <a:path extrusionOk="0" h="441" w="3395">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9"/>
            <p:cNvSpPr/>
            <p:nvPr/>
          </p:nvSpPr>
          <p:spPr>
            <a:xfrm>
              <a:off x="2501200" y="2843925"/>
              <a:ext cx="62525" cy="11075"/>
            </a:xfrm>
            <a:custGeom>
              <a:rect b="b" l="l" r="r" t="t"/>
              <a:pathLst>
                <a:path extrusionOk="0" h="443" w="2501">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9"/>
            <p:cNvSpPr/>
            <p:nvPr/>
          </p:nvSpPr>
          <p:spPr>
            <a:xfrm>
              <a:off x="2512500" y="2810000"/>
              <a:ext cx="73850" cy="11325"/>
            </a:xfrm>
            <a:custGeom>
              <a:rect b="b" l="l" r="r" t="t"/>
              <a:pathLst>
                <a:path extrusionOk="0" h="453" w="2954">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9"/>
            <p:cNvSpPr/>
            <p:nvPr/>
          </p:nvSpPr>
          <p:spPr>
            <a:xfrm>
              <a:off x="2268125" y="2758800"/>
              <a:ext cx="351850" cy="11625"/>
            </a:xfrm>
            <a:custGeom>
              <a:rect b="b" l="l" r="r" t="t"/>
              <a:pathLst>
                <a:path extrusionOk="0" h="465" w="14074">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9"/>
            <p:cNvSpPr/>
            <p:nvPr/>
          </p:nvSpPr>
          <p:spPr>
            <a:xfrm>
              <a:off x="2313375" y="2673675"/>
              <a:ext cx="352150" cy="11025"/>
            </a:xfrm>
            <a:custGeom>
              <a:rect b="b" l="l" r="r" t="t"/>
              <a:pathLst>
                <a:path extrusionOk="0" h="441" w="14086">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9"/>
            <p:cNvSpPr/>
            <p:nvPr/>
          </p:nvSpPr>
          <p:spPr>
            <a:xfrm>
              <a:off x="2580675" y="2639750"/>
              <a:ext cx="102125" cy="11025"/>
            </a:xfrm>
            <a:custGeom>
              <a:rect b="b" l="l" r="r" t="t"/>
              <a:pathLst>
                <a:path extrusionOk="0" h="441" w="4085">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9"/>
            <p:cNvSpPr/>
            <p:nvPr/>
          </p:nvSpPr>
          <p:spPr>
            <a:xfrm>
              <a:off x="2625900" y="2605500"/>
              <a:ext cx="68800" cy="11050"/>
            </a:xfrm>
            <a:custGeom>
              <a:rect b="b" l="l" r="r" t="t"/>
              <a:pathLst>
                <a:path extrusionOk="0" h="442" w="2752">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9"/>
            <p:cNvSpPr/>
            <p:nvPr/>
          </p:nvSpPr>
          <p:spPr>
            <a:xfrm>
              <a:off x="2671450" y="2571575"/>
              <a:ext cx="39325" cy="11350"/>
            </a:xfrm>
            <a:custGeom>
              <a:rect b="b" l="l" r="r" t="t"/>
              <a:pathLst>
                <a:path extrusionOk="0" h="454" w="1573">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9"/>
            <p:cNvSpPr/>
            <p:nvPr/>
          </p:nvSpPr>
          <p:spPr>
            <a:xfrm>
              <a:off x="2711350" y="2577225"/>
              <a:ext cx="25" cy="25"/>
            </a:xfrm>
            <a:custGeom>
              <a:rect b="b" l="l" r="r" t="t"/>
              <a:pathLst>
                <a:path extrusionOk="0" fill="none" h="1" w="1">
                  <a:moveTo>
                    <a:pt x="0" y="1"/>
                  </a:moveTo>
                  <a:close/>
                </a:path>
              </a:pathLst>
            </a:custGeom>
            <a:solidFill>
              <a:schemeClr val="lt2"/>
            </a:solidFill>
            <a:ln cap="flat" cmpd="sng" w="9525">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9"/>
            <p:cNvSpPr/>
            <p:nvPr/>
          </p:nvSpPr>
          <p:spPr>
            <a:xfrm>
              <a:off x="2705675" y="2509075"/>
              <a:ext cx="39625" cy="11325"/>
            </a:xfrm>
            <a:custGeom>
              <a:rect b="b" l="l" r="r" t="t"/>
              <a:pathLst>
                <a:path extrusionOk="0" h="453" w="1585">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9"/>
            <p:cNvSpPr/>
            <p:nvPr/>
          </p:nvSpPr>
          <p:spPr>
            <a:xfrm>
              <a:off x="2739625" y="2492100"/>
              <a:ext cx="28300" cy="11050"/>
            </a:xfrm>
            <a:custGeom>
              <a:rect b="b" l="l" r="r" t="t"/>
              <a:pathLst>
                <a:path extrusionOk="0" h="442" w="1132">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9"/>
            <p:cNvSpPr/>
            <p:nvPr/>
          </p:nvSpPr>
          <p:spPr>
            <a:xfrm>
              <a:off x="2404750" y="2417975"/>
              <a:ext cx="431625" cy="11100"/>
            </a:xfrm>
            <a:custGeom>
              <a:rect b="b" l="l" r="r" t="t"/>
              <a:pathLst>
                <a:path extrusionOk="0" h="444" w="17265">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9"/>
            <p:cNvSpPr/>
            <p:nvPr/>
          </p:nvSpPr>
          <p:spPr>
            <a:xfrm>
              <a:off x="2625900" y="2361425"/>
              <a:ext cx="193225" cy="11050"/>
            </a:xfrm>
            <a:custGeom>
              <a:rect b="b" l="l" r="r" t="t"/>
              <a:pathLst>
                <a:path extrusionOk="0" h="442" w="7729">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9"/>
            <p:cNvSpPr/>
            <p:nvPr/>
          </p:nvSpPr>
          <p:spPr>
            <a:xfrm>
              <a:off x="2620550" y="2344175"/>
              <a:ext cx="221775" cy="11325"/>
            </a:xfrm>
            <a:custGeom>
              <a:rect b="b" l="l" r="r" t="t"/>
              <a:pathLst>
                <a:path extrusionOk="0" h="453" w="8871">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9"/>
            <p:cNvSpPr/>
            <p:nvPr/>
          </p:nvSpPr>
          <p:spPr>
            <a:xfrm>
              <a:off x="2694075" y="2219150"/>
              <a:ext cx="352150" cy="11350"/>
            </a:xfrm>
            <a:custGeom>
              <a:rect b="b" l="l" r="r" t="t"/>
              <a:pathLst>
                <a:path extrusionOk="0" h="454" w="14086">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9"/>
            <p:cNvSpPr/>
            <p:nvPr/>
          </p:nvSpPr>
          <p:spPr>
            <a:xfrm>
              <a:off x="2909875" y="2173900"/>
              <a:ext cx="142300" cy="11050"/>
            </a:xfrm>
            <a:custGeom>
              <a:rect b="b" l="l" r="r" t="t"/>
              <a:pathLst>
                <a:path extrusionOk="0" h="442" w="5692">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 name="Google Shape;675;p39"/>
          <p:cNvSpPr/>
          <p:nvPr/>
        </p:nvSpPr>
        <p:spPr>
          <a:xfrm rot="1222390">
            <a:off x="3155526" y="1856324"/>
            <a:ext cx="837874" cy="1288149"/>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 name="Google Shape;676;p39"/>
          <p:cNvGrpSpPr/>
          <p:nvPr/>
        </p:nvGrpSpPr>
        <p:grpSpPr>
          <a:xfrm rot="1280452">
            <a:off x="8511096" y="4459952"/>
            <a:ext cx="486479" cy="655004"/>
            <a:chOff x="4352000" y="2808650"/>
            <a:chExt cx="779900" cy="1033700"/>
          </a:xfrm>
        </p:grpSpPr>
        <p:sp>
          <p:nvSpPr>
            <p:cNvPr id="677" name="Google Shape;677;p39"/>
            <p:cNvSpPr/>
            <p:nvPr/>
          </p:nvSpPr>
          <p:spPr>
            <a:xfrm>
              <a:off x="4763750" y="3683275"/>
              <a:ext cx="74200" cy="85025"/>
            </a:xfrm>
            <a:custGeom>
              <a:rect b="b" l="l" r="r" t="t"/>
              <a:pathLst>
                <a:path extrusionOk="0" h="3401" w="2968">
                  <a:moveTo>
                    <a:pt x="2043" y="1"/>
                  </a:moveTo>
                  <a:cubicBezTo>
                    <a:pt x="914" y="1"/>
                    <a:pt x="0" y="2345"/>
                    <a:pt x="973" y="3309"/>
                  </a:cubicBezTo>
                  <a:cubicBezTo>
                    <a:pt x="1036" y="3371"/>
                    <a:pt x="1127" y="3400"/>
                    <a:pt x="1220" y="3400"/>
                  </a:cubicBezTo>
                  <a:cubicBezTo>
                    <a:pt x="1377" y="3400"/>
                    <a:pt x="1540" y="3319"/>
                    <a:pt x="1593" y="3178"/>
                  </a:cubicBezTo>
                  <a:cubicBezTo>
                    <a:pt x="1765" y="2661"/>
                    <a:pt x="1727" y="849"/>
                    <a:pt x="2568" y="849"/>
                  </a:cubicBezTo>
                  <a:cubicBezTo>
                    <a:pt x="2599" y="849"/>
                    <a:pt x="2631" y="851"/>
                    <a:pt x="2664" y="856"/>
                  </a:cubicBezTo>
                  <a:cubicBezTo>
                    <a:pt x="2676" y="858"/>
                    <a:pt x="2688" y="859"/>
                    <a:pt x="2699" y="859"/>
                  </a:cubicBezTo>
                  <a:cubicBezTo>
                    <a:pt x="2888" y="859"/>
                    <a:pt x="2967" y="586"/>
                    <a:pt x="2855" y="439"/>
                  </a:cubicBezTo>
                  <a:cubicBezTo>
                    <a:pt x="2587" y="131"/>
                    <a:pt x="2309" y="1"/>
                    <a:pt x="2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9"/>
            <p:cNvSpPr/>
            <p:nvPr/>
          </p:nvSpPr>
          <p:spPr>
            <a:xfrm>
              <a:off x="4756875" y="3674675"/>
              <a:ext cx="121425" cy="104550"/>
            </a:xfrm>
            <a:custGeom>
              <a:rect b="b" l="l" r="r" t="t"/>
              <a:pathLst>
                <a:path extrusionOk="0" h="4182" w="4857">
                  <a:moveTo>
                    <a:pt x="2515" y="746"/>
                  </a:moveTo>
                  <a:cubicBezTo>
                    <a:pt x="2882" y="746"/>
                    <a:pt x="3236" y="868"/>
                    <a:pt x="3499" y="1176"/>
                  </a:cubicBezTo>
                  <a:cubicBezTo>
                    <a:pt x="4130" y="1915"/>
                    <a:pt x="3915" y="3212"/>
                    <a:pt x="2951" y="3534"/>
                  </a:cubicBezTo>
                  <a:cubicBezTo>
                    <a:pt x="2775" y="3594"/>
                    <a:pt x="2597" y="3623"/>
                    <a:pt x="2424" y="3623"/>
                  </a:cubicBezTo>
                  <a:cubicBezTo>
                    <a:pt x="1742" y="3623"/>
                    <a:pt x="1126" y="3181"/>
                    <a:pt x="927" y="2498"/>
                  </a:cubicBezTo>
                  <a:cubicBezTo>
                    <a:pt x="760" y="1950"/>
                    <a:pt x="856" y="1426"/>
                    <a:pt x="1368" y="1093"/>
                  </a:cubicBezTo>
                  <a:cubicBezTo>
                    <a:pt x="1702" y="889"/>
                    <a:pt x="2117" y="746"/>
                    <a:pt x="2515" y="746"/>
                  </a:cubicBezTo>
                  <a:close/>
                  <a:moveTo>
                    <a:pt x="2319" y="0"/>
                  </a:moveTo>
                  <a:cubicBezTo>
                    <a:pt x="2248" y="0"/>
                    <a:pt x="2176" y="3"/>
                    <a:pt x="2106" y="10"/>
                  </a:cubicBezTo>
                  <a:cubicBezTo>
                    <a:pt x="1308" y="105"/>
                    <a:pt x="713" y="593"/>
                    <a:pt x="463" y="1355"/>
                  </a:cubicBezTo>
                  <a:cubicBezTo>
                    <a:pt x="0" y="2801"/>
                    <a:pt x="1180" y="4182"/>
                    <a:pt x="2550" y="4182"/>
                  </a:cubicBezTo>
                  <a:cubicBezTo>
                    <a:pt x="2839" y="4182"/>
                    <a:pt x="3135" y="4121"/>
                    <a:pt x="3427" y="3986"/>
                  </a:cubicBezTo>
                  <a:cubicBezTo>
                    <a:pt x="4677" y="3415"/>
                    <a:pt x="4856" y="1712"/>
                    <a:pt x="4011" y="712"/>
                  </a:cubicBezTo>
                  <a:cubicBezTo>
                    <a:pt x="3605" y="232"/>
                    <a:pt x="2941" y="0"/>
                    <a:pt x="23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9"/>
            <p:cNvSpPr/>
            <p:nvPr/>
          </p:nvSpPr>
          <p:spPr>
            <a:xfrm>
              <a:off x="4352000" y="2808650"/>
              <a:ext cx="779900" cy="1033700"/>
            </a:xfrm>
            <a:custGeom>
              <a:rect b="b" l="l" r="r" t="t"/>
              <a:pathLst>
                <a:path extrusionOk="0" h="41348" w="31196">
                  <a:moveTo>
                    <a:pt x="20669" y="1312"/>
                  </a:moveTo>
                  <a:cubicBezTo>
                    <a:pt x="23339" y="1312"/>
                    <a:pt x="23929" y="3827"/>
                    <a:pt x="24671" y="6028"/>
                  </a:cubicBezTo>
                  <a:cubicBezTo>
                    <a:pt x="26337" y="11017"/>
                    <a:pt x="27445" y="16136"/>
                    <a:pt x="28302" y="21316"/>
                  </a:cubicBezTo>
                  <a:cubicBezTo>
                    <a:pt x="28707" y="23828"/>
                    <a:pt x="29088" y="26352"/>
                    <a:pt x="29445" y="28876"/>
                  </a:cubicBezTo>
                  <a:cubicBezTo>
                    <a:pt x="29647" y="30364"/>
                    <a:pt x="29993" y="31912"/>
                    <a:pt x="29993" y="33412"/>
                  </a:cubicBezTo>
                  <a:cubicBezTo>
                    <a:pt x="29993" y="35305"/>
                    <a:pt x="28612" y="37020"/>
                    <a:pt x="26933" y="37758"/>
                  </a:cubicBezTo>
                  <a:cubicBezTo>
                    <a:pt x="26480" y="37972"/>
                    <a:pt x="26004" y="38091"/>
                    <a:pt x="25528" y="38175"/>
                  </a:cubicBezTo>
                  <a:cubicBezTo>
                    <a:pt x="25040" y="38270"/>
                    <a:pt x="24552" y="38341"/>
                    <a:pt x="24051" y="38413"/>
                  </a:cubicBezTo>
                  <a:cubicBezTo>
                    <a:pt x="23099" y="38556"/>
                    <a:pt x="22146" y="38651"/>
                    <a:pt x="21218" y="38830"/>
                  </a:cubicBezTo>
                  <a:cubicBezTo>
                    <a:pt x="18658" y="39330"/>
                    <a:pt x="16039" y="39830"/>
                    <a:pt x="13431" y="40044"/>
                  </a:cubicBezTo>
                  <a:cubicBezTo>
                    <a:pt x="13020" y="40077"/>
                    <a:pt x="12584" y="40107"/>
                    <a:pt x="12148" y="40107"/>
                  </a:cubicBezTo>
                  <a:cubicBezTo>
                    <a:pt x="11637" y="40107"/>
                    <a:pt x="11126" y="40065"/>
                    <a:pt x="10657" y="39937"/>
                  </a:cubicBezTo>
                  <a:cubicBezTo>
                    <a:pt x="7502" y="39056"/>
                    <a:pt x="7133" y="35043"/>
                    <a:pt x="6406" y="32257"/>
                  </a:cubicBezTo>
                  <a:cubicBezTo>
                    <a:pt x="5263" y="27781"/>
                    <a:pt x="4132" y="23268"/>
                    <a:pt x="3311" y="18708"/>
                  </a:cubicBezTo>
                  <a:cubicBezTo>
                    <a:pt x="2882" y="16351"/>
                    <a:pt x="2525" y="13969"/>
                    <a:pt x="2299" y="11564"/>
                  </a:cubicBezTo>
                  <a:cubicBezTo>
                    <a:pt x="2108" y="9552"/>
                    <a:pt x="1156" y="5635"/>
                    <a:pt x="3323" y="4552"/>
                  </a:cubicBezTo>
                  <a:cubicBezTo>
                    <a:pt x="4990" y="3754"/>
                    <a:pt x="7383" y="3635"/>
                    <a:pt x="9192" y="3290"/>
                  </a:cubicBezTo>
                  <a:cubicBezTo>
                    <a:pt x="12002" y="2754"/>
                    <a:pt x="14824" y="2230"/>
                    <a:pt x="17658" y="1777"/>
                  </a:cubicBezTo>
                  <a:cubicBezTo>
                    <a:pt x="18610" y="1611"/>
                    <a:pt x="19610" y="1337"/>
                    <a:pt x="20575" y="1313"/>
                  </a:cubicBezTo>
                  <a:cubicBezTo>
                    <a:pt x="20606" y="1312"/>
                    <a:pt x="20638" y="1312"/>
                    <a:pt x="20669" y="1312"/>
                  </a:cubicBezTo>
                  <a:close/>
                  <a:moveTo>
                    <a:pt x="21571" y="1"/>
                  </a:moveTo>
                  <a:cubicBezTo>
                    <a:pt x="21518" y="1"/>
                    <a:pt x="21463" y="2"/>
                    <a:pt x="21408" y="3"/>
                  </a:cubicBezTo>
                  <a:cubicBezTo>
                    <a:pt x="18789" y="99"/>
                    <a:pt x="16074" y="777"/>
                    <a:pt x="13503" y="1242"/>
                  </a:cubicBezTo>
                  <a:cubicBezTo>
                    <a:pt x="10288" y="1801"/>
                    <a:pt x="7026" y="2313"/>
                    <a:pt x="3870" y="3111"/>
                  </a:cubicBezTo>
                  <a:cubicBezTo>
                    <a:pt x="1" y="4099"/>
                    <a:pt x="644" y="7195"/>
                    <a:pt x="941" y="10659"/>
                  </a:cubicBezTo>
                  <a:cubicBezTo>
                    <a:pt x="1418" y="16386"/>
                    <a:pt x="2549" y="22066"/>
                    <a:pt x="3930" y="27638"/>
                  </a:cubicBezTo>
                  <a:cubicBezTo>
                    <a:pt x="4609" y="30340"/>
                    <a:pt x="5323" y="33031"/>
                    <a:pt x="6049" y="35710"/>
                  </a:cubicBezTo>
                  <a:cubicBezTo>
                    <a:pt x="6549" y="37544"/>
                    <a:pt x="7133" y="39758"/>
                    <a:pt x="8978" y="40711"/>
                  </a:cubicBezTo>
                  <a:cubicBezTo>
                    <a:pt x="9898" y="41181"/>
                    <a:pt x="10994" y="41348"/>
                    <a:pt x="12145" y="41348"/>
                  </a:cubicBezTo>
                  <a:cubicBezTo>
                    <a:pt x="14197" y="41348"/>
                    <a:pt x="16421" y="40819"/>
                    <a:pt x="18122" y="40544"/>
                  </a:cubicBezTo>
                  <a:cubicBezTo>
                    <a:pt x="20075" y="40223"/>
                    <a:pt x="22075" y="40056"/>
                    <a:pt x="23992" y="39532"/>
                  </a:cubicBezTo>
                  <a:cubicBezTo>
                    <a:pt x="24980" y="39270"/>
                    <a:pt x="26480" y="39056"/>
                    <a:pt x="27385" y="38615"/>
                  </a:cubicBezTo>
                  <a:cubicBezTo>
                    <a:pt x="28278" y="38151"/>
                    <a:pt x="28754" y="37818"/>
                    <a:pt x="29528" y="37044"/>
                  </a:cubicBezTo>
                  <a:cubicBezTo>
                    <a:pt x="30100" y="36484"/>
                    <a:pt x="30469" y="35722"/>
                    <a:pt x="30648" y="34948"/>
                  </a:cubicBezTo>
                  <a:cubicBezTo>
                    <a:pt x="31195" y="32579"/>
                    <a:pt x="30409" y="29721"/>
                    <a:pt x="30100" y="27376"/>
                  </a:cubicBezTo>
                  <a:cubicBezTo>
                    <a:pt x="29350" y="21661"/>
                    <a:pt x="28433" y="15946"/>
                    <a:pt x="27076" y="10338"/>
                  </a:cubicBezTo>
                  <a:cubicBezTo>
                    <a:pt x="26421" y="7611"/>
                    <a:pt x="25766" y="4444"/>
                    <a:pt x="24456" y="1944"/>
                  </a:cubicBezTo>
                  <a:cubicBezTo>
                    <a:pt x="23756" y="624"/>
                    <a:pt x="23011" y="1"/>
                    <a:pt x="215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9"/>
            <p:cNvSpPr/>
            <p:nvPr/>
          </p:nvSpPr>
          <p:spPr>
            <a:xfrm>
              <a:off x="4421075" y="2897950"/>
              <a:ext cx="625675" cy="789300"/>
            </a:xfrm>
            <a:custGeom>
              <a:rect b="b" l="l" r="r" t="t"/>
              <a:pathLst>
                <a:path extrusionOk="0" h="31572" w="25027">
                  <a:moveTo>
                    <a:pt x="17114" y="1097"/>
                  </a:moveTo>
                  <a:cubicBezTo>
                    <a:pt x="19304" y="1097"/>
                    <a:pt x="19786" y="3165"/>
                    <a:pt x="20384" y="4980"/>
                  </a:cubicBezTo>
                  <a:cubicBezTo>
                    <a:pt x="21753" y="9100"/>
                    <a:pt x="22670" y="13338"/>
                    <a:pt x="23396" y="17625"/>
                  </a:cubicBezTo>
                  <a:cubicBezTo>
                    <a:pt x="23598" y="18887"/>
                    <a:pt x="23729" y="20161"/>
                    <a:pt x="23896" y="21423"/>
                  </a:cubicBezTo>
                  <a:cubicBezTo>
                    <a:pt x="24027" y="22601"/>
                    <a:pt x="24253" y="23768"/>
                    <a:pt x="24253" y="24947"/>
                  </a:cubicBezTo>
                  <a:cubicBezTo>
                    <a:pt x="24253" y="26507"/>
                    <a:pt x="23098" y="27935"/>
                    <a:pt x="21693" y="28566"/>
                  </a:cubicBezTo>
                  <a:cubicBezTo>
                    <a:pt x="21324" y="28733"/>
                    <a:pt x="20919" y="28828"/>
                    <a:pt x="20515" y="28912"/>
                  </a:cubicBezTo>
                  <a:cubicBezTo>
                    <a:pt x="20122" y="28983"/>
                    <a:pt x="19693" y="29054"/>
                    <a:pt x="19276" y="29114"/>
                  </a:cubicBezTo>
                  <a:cubicBezTo>
                    <a:pt x="18490" y="29233"/>
                    <a:pt x="17693" y="29316"/>
                    <a:pt x="16919" y="29471"/>
                  </a:cubicBezTo>
                  <a:cubicBezTo>
                    <a:pt x="14776" y="29888"/>
                    <a:pt x="12597" y="30317"/>
                    <a:pt x="10442" y="30495"/>
                  </a:cubicBezTo>
                  <a:cubicBezTo>
                    <a:pt x="10082" y="30524"/>
                    <a:pt x="9693" y="30553"/>
                    <a:pt x="9307" y="30553"/>
                  </a:cubicBezTo>
                  <a:cubicBezTo>
                    <a:pt x="8901" y="30553"/>
                    <a:pt x="8498" y="30521"/>
                    <a:pt x="8132" y="30424"/>
                  </a:cubicBezTo>
                  <a:cubicBezTo>
                    <a:pt x="5739" y="29769"/>
                    <a:pt x="5275" y="26959"/>
                    <a:pt x="4774" y="24709"/>
                  </a:cubicBezTo>
                  <a:lnTo>
                    <a:pt x="4786" y="24709"/>
                  </a:lnTo>
                  <a:cubicBezTo>
                    <a:pt x="4012" y="21661"/>
                    <a:pt x="3286" y="18577"/>
                    <a:pt x="2715" y="15481"/>
                  </a:cubicBezTo>
                  <a:cubicBezTo>
                    <a:pt x="2358" y="13529"/>
                    <a:pt x="2060" y="11552"/>
                    <a:pt x="1881" y="9576"/>
                  </a:cubicBezTo>
                  <a:cubicBezTo>
                    <a:pt x="1715" y="7921"/>
                    <a:pt x="929" y="4659"/>
                    <a:pt x="2727" y="3778"/>
                  </a:cubicBezTo>
                  <a:cubicBezTo>
                    <a:pt x="4120" y="3111"/>
                    <a:pt x="6096" y="3027"/>
                    <a:pt x="7584" y="2742"/>
                  </a:cubicBezTo>
                  <a:cubicBezTo>
                    <a:pt x="9918" y="2289"/>
                    <a:pt x="12240" y="1861"/>
                    <a:pt x="14597" y="1480"/>
                  </a:cubicBezTo>
                  <a:cubicBezTo>
                    <a:pt x="15383" y="1337"/>
                    <a:pt x="16216" y="1122"/>
                    <a:pt x="17002" y="1099"/>
                  </a:cubicBezTo>
                  <a:cubicBezTo>
                    <a:pt x="17040" y="1097"/>
                    <a:pt x="17077" y="1097"/>
                    <a:pt x="17114" y="1097"/>
                  </a:cubicBezTo>
                  <a:close/>
                  <a:moveTo>
                    <a:pt x="17855" y="0"/>
                  </a:moveTo>
                  <a:cubicBezTo>
                    <a:pt x="17802" y="0"/>
                    <a:pt x="17748" y="1"/>
                    <a:pt x="17693" y="3"/>
                  </a:cubicBezTo>
                  <a:cubicBezTo>
                    <a:pt x="15514" y="75"/>
                    <a:pt x="13287" y="646"/>
                    <a:pt x="11156" y="1027"/>
                  </a:cubicBezTo>
                  <a:cubicBezTo>
                    <a:pt x="8513" y="1492"/>
                    <a:pt x="5810" y="1920"/>
                    <a:pt x="3191" y="2575"/>
                  </a:cubicBezTo>
                  <a:cubicBezTo>
                    <a:pt x="0" y="3385"/>
                    <a:pt x="536" y="5944"/>
                    <a:pt x="774" y="8814"/>
                  </a:cubicBezTo>
                  <a:cubicBezTo>
                    <a:pt x="1167" y="13564"/>
                    <a:pt x="2107" y="18256"/>
                    <a:pt x="3239" y="22863"/>
                  </a:cubicBezTo>
                  <a:cubicBezTo>
                    <a:pt x="3370" y="23423"/>
                    <a:pt x="3524" y="23982"/>
                    <a:pt x="3667" y="24530"/>
                  </a:cubicBezTo>
                  <a:cubicBezTo>
                    <a:pt x="3882" y="25340"/>
                    <a:pt x="4084" y="26126"/>
                    <a:pt x="4310" y="26923"/>
                  </a:cubicBezTo>
                  <a:cubicBezTo>
                    <a:pt x="4727" y="28447"/>
                    <a:pt x="5203" y="30281"/>
                    <a:pt x="6739" y="31055"/>
                  </a:cubicBezTo>
                  <a:cubicBezTo>
                    <a:pt x="7497" y="31436"/>
                    <a:pt x="8399" y="31571"/>
                    <a:pt x="9346" y="31571"/>
                  </a:cubicBezTo>
                  <a:cubicBezTo>
                    <a:pt x="11063" y="31571"/>
                    <a:pt x="12928" y="31126"/>
                    <a:pt x="14347" y="30888"/>
                  </a:cubicBezTo>
                  <a:cubicBezTo>
                    <a:pt x="15978" y="30602"/>
                    <a:pt x="17633" y="30471"/>
                    <a:pt x="19241" y="30019"/>
                  </a:cubicBezTo>
                  <a:cubicBezTo>
                    <a:pt x="20062" y="29805"/>
                    <a:pt x="21312" y="29626"/>
                    <a:pt x="22062" y="29245"/>
                  </a:cubicBezTo>
                  <a:cubicBezTo>
                    <a:pt x="22812" y="28876"/>
                    <a:pt x="23217" y="28590"/>
                    <a:pt x="23848" y="27935"/>
                  </a:cubicBezTo>
                  <a:cubicBezTo>
                    <a:pt x="24313" y="27459"/>
                    <a:pt x="24622" y="26840"/>
                    <a:pt x="24789" y="26197"/>
                  </a:cubicBezTo>
                  <a:cubicBezTo>
                    <a:pt x="25027" y="25221"/>
                    <a:pt x="24944" y="24221"/>
                    <a:pt x="24848" y="23220"/>
                  </a:cubicBezTo>
                  <a:cubicBezTo>
                    <a:pt x="24717" y="21827"/>
                    <a:pt x="24563" y="20422"/>
                    <a:pt x="24360" y="19041"/>
                  </a:cubicBezTo>
                  <a:cubicBezTo>
                    <a:pt x="24325" y="18887"/>
                    <a:pt x="24360" y="18589"/>
                    <a:pt x="24265" y="18458"/>
                  </a:cubicBezTo>
                  <a:cubicBezTo>
                    <a:pt x="24158" y="17791"/>
                    <a:pt x="24086" y="17136"/>
                    <a:pt x="23967" y="16470"/>
                  </a:cubicBezTo>
                  <a:cubicBezTo>
                    <a:pt x="23694" y="14755"/>
                    <a:pt x="23372" y="13041"/>
                    <a:pt x="23015" y="11350"/>
                  </a:cubicBezTo>
                  <a:cubicBezTo>
                    <a:pt x="22824" y="10397"/>
                    <a:pt x="22598" y="9445"/>
                    <a:pt x="22384" y="8504"/>
                  </a:cubicBezTo>
                  <a:cubicBezTo>
                    <a:pt x="21824" y="6254"/>
                    <a:pt x="21288" y="3623"/>
                    <a:pt x="20205" y="1563"/>
                  </a:cubicBezTo>
                  <a:cubicBezTo>
                    <a:pt x="19647" y="504"/>
                    <a:pt x="19023" y="0"/>
                    <a:pt x="178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 name="Google Shape;681;p39"/>
          <p:cNvGrpSpPr/>
          <p:nvPr/>
        </p:nvGrpSpPr>
        <p:grpSpPr>
          <a:xfrm>
            <a:off x="8012669" y="4614624"/>
            <a:ext cx="346024" cy="345674"/>
            <a:chOff x="4650919" y="3817349"/>
            <a:chExt cx="346024" cy="345674"/>
          </a:xfrm>
        </p:grpSpPr>
        <p:sp>
          <p:nvSpPr>
            <p:cNvPr id="682" name="Google Shape;682;p39"/>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9"/>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9"/>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88" name="Shape 688"/>
        <p:cNvGrpSpPr/>
        <p:nvPr/>
      </p:nvGrpSpPr>
      <p:grpSpPr>
        <a:xfrm>
          <a:off x="0" y="0"/>
          <a:ext cx="0" cy="0"/>
          <a:chOff x="0" y="0"/>
          <a:chExt cx="0" cy="0"/>
        </a:xfrm>
      </p:grpSpPr>
      <p:sp>
        <p:nvSpPr>
          <p:cNvPr id="689" name="Google Shape;689;p4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690" name="Google Shape;690;p40"/>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Credits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691" name="Google Shape;691;p40"/>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95" name="Shape 695"/>
        <p:cNvGrpSpPr/>
        <p:nvPr/>
      </p:nvGrpSpPr>
      <p:grpSpPr>
        <a:xfrm>
          <a:off x="0" y="0"/>
          <a:ext cx="0" cy="0"/>
          <a:chOff x="0" y="0"/>
          <a:chExt cx="0" cy="0"/>
        </a:xfrm>
      </p:grpSpPr>
      <p:sp>
        <p:nvSpPr>
          <p:cNvPr id="696" name="Google Shape;696;p41"/>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697" name="Google Shape;697;p41"/>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698" name="Google Shape;698;p41"/>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Merriweather</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https://fonts.google.com/specimen/Merriweather?query=merr</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Livvic</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https://fonts.google.com/specimen/Livvic?query=Livv</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699" name="Google Shape;699;p41"/>
          <p:cNvGrpSpPr/>
          <p:nvPr/>
        </p:nvGrpSpPr>
        <p:grpSpPr>
          <a:xfrm>
            <a:off x="2070163" y="3498875"/>
            <a:ext cx="3976875" cy="754200"/>
            <a:chOff x="2052655" y="3498875"/>
            <a:chExt cx="3976875" cy="754200"/>
          </a:xfrm>
        </p:grpSpPr>
        <p:sp>
          <p:nvSpPr>
            <p:cNvPr id="700" name="Google Shape;700;p41"/>
            <p:cNvSpPr/>
            <p:nvPr/>
          </p:nvSpPr>
          <p:spPr>
            <a:xfrm>
              <a:off x="3114480" y="3498875"/>
              <a:ext cx="791400" cy="754200"/>
            </a:xfrm>
            <a:prstGeom prst="roundRect">
              <a:avLst>
                <a:gd fmla="val 16667" name="adj"/>
              </a:avLst>
            </a:prstGeom>
            <a:solidFill>
              <a:srgbClr val="3F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1"/>
            <p:cNvSpPr/>
            <p:nvPr/>
          </p:nvSpPr>
          <p:spPr>
            <a:xfrm>
              <a:off x="4176300" y="3498875"/>
              <a:ext cx="791400" cy="754200"/>
            </a:xfrm>
            <a:prstGeom prst="roundRect">
              <a:avLst>
                <a:gd fmla="val 16667" name="adj"/>
              </a:avLst>
            </a:prstGeom>
            <a:solidFill>
              <a:srgbClr val="FFF6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1"/>
            <p:cNvSpPr/>
            <p:nvPr/>
          </p:nvSpPr>
          <p:spPr>
            <a:xfrm>
              <a:off x="5238120" y="3498875"/>
              <a:ext cx="791400" cy="754200"/>
            </a:xfrm>
            <a:prstGeom prst="roundRect">
              <a:avLst>
                <a:gd fmla="val 16667" name="adj"/>
              </a:avLst>
            </a:prstGeom>
            <a:solidFill>
              <a:srgbClr val="EC86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1"/>
            <p:cNvSpPr/>
            <p:nvPr/>
          </p:nvSpPr>
          <p:spPr>
            <a:xfrm>
              <a:off x="2052655" y="3498875"/>
              <a:ext cx="791400" cy="754200"/>
            </a:xfrm>
            <a:prstGeom prst="roundRect">
              <a:avLst>
                <a:gd fmla="val 16667" name="adj"/>
              </a:avLst>
            </a:prstGeom>
            <a:solidFill>
              <a:srgbClr val="007D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1"/>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#3f3742</a:t>
              </a:r>
              <a:endParaRPr sz="1000">
                <a:solidFill>
                  <a:srgbClr val="FFFFFF"/>
                </a:solidFill>
              </a:endParaRPr>
            </a:p>
          </p:txBody>
        </p:sp>
        <p:sp>
          <p:nvSpPr>
            <p:cNvPr id="705" name="Google Shape;705;p41"/>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82400"/>
                  </a:solidFill>
                </a:rPr>
                <a:t>#fff6e0</a:t>
              </a:r>
              <a:endParaRPr sz="1000">
                <a:solidFill>
                  <a:srgbClr val="482400"/>
                </a:solidFill>
              </a:endParaRPr>
            </a:p>
          </p:txBody>
        </p:sp>
        <p:sp>
          <p:nvSpPr>
            <p:cNvPr id="706" name="Google Shape;706;p41"/>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#ec8686</a:t>
              </a:r>
              <a:endParaRPr sz="1000">
                <a:solidFill>
                  <a:srgbClr val="FFFFFF"/>
                </a:solidFill>
              </a:endParaRPr>
            </a:p>
          </p:txBody>
        </p:sp>
        <p:sp>
          <p:nvSpPr>
            <p:cNvPr id="707" name="Google Shape;707;p41"/>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#007d85</a:t>
              </a:r>
              <a:endParaRPr sz="1000">
                <a:solidFill>
                  <a:srgbClr val="FFFFFF"/>
                </a:solidFill>
              </a:endParaRPr>
            </a:p>
          </p:txBody>
        </p:sp>
      </p:grpSp>
      <p:grpSp>
        <p:nvGrpSpPr>
          <p:cNvPr id="708" name="Google Shape;708;p41"/>
          <p:cNvGrpSpPr/>
          <p:nvPr/>
        </p:nvGrpSpPr>
        <p:grpSpPr>
          <a:xfrm>
            <a:off x="6282402" y="3498875"/>
            <a:ext cx="791411" cy="754200"/>
            <a:chOff x="5238120" y="3498875"/>
            <a:chExt cx="791411" cy="754200"/>
          </a:xfrm>
        </p:grpSpPr>
        <p:sp>
          <p:nvSpPr>
            <p:cNvPr id="709" name="Google Shape;709;p41"/>
            <p:cNvSpPr/>
            <p:nvPr/>
          </p:nvSpPr>
          <p:spPr>
            <a:xfrm>
              <a:off x="5238120" y="3498875"/>
              <a:ext cx="791400" cy="754200"/>
            </a:xfrm>
            <a:prstGeom prst="roundRect">
              <a:avLst>
                <a:gd fmla="val 16667"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1"/>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3F3742"/>
                  </a:solidFill>
                </a:rPr>
                <a:t>#ffffff</a:t>
              </a:r>
              <a:endParaRPr sz="1000">
                <a:solidFill>
                  <a:srgbClr val="3F3742"/>
                </a:solidFil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14" name="Shape 714"/>
        <p:cNvGrpSpPr/>
        <p:nvPr/>
      </p:nvGrpSpPr>
      <p:grpSpPr>
        <a:xfrm>
          <a:off x="0" y="0"/>
          <a:ext cx="0" cy="0"/>
          <a:chOff x="0" y="0"/>
          <a:chExt cx="0" cy="0"/>
        </a:xfrm>
      </p:grpSpPr>
      <p:sp>
        <p:nvSpPr>
          <p:cNvPr id="715" name="Google Shape;715;p42"/>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716" name="Google Shape;716;p42"/>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717" name="Google Shape;717;p42"/>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718" name="Google Shape;718;p42"/>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719" name="Google Shape;719;p42"/>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720" name="Google Shape;720;p42"/>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721" name="Google Shape;721;p42"/>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722" name="Google Shape;722;p42"/>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723" name="Google Shape;723;p42"/>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724" name="Google Shape;724;p42"/>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725" name="Google Shape;725;p42"/>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726" name="Google Shape;726;p42"/>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30" name="Shape 730"/>
        <p:cNvGrpSpPr/>
        <p:nvPr/>
      </p:nvGrpSpPr>
      <p:grpSpPr>
        <a:xfrm>
          <a:off x="0" y="0"/>
          <a:ext cx="0" cy="0"/>
          <a:chOff x="0" y="0"/>
          <a:chExt cx="0" cy="0"/>
        </a:xfrm>
      </p:grpSpPr>
      <p:sp>
        <p:nvSpPr>
          <p:cNvPr id="731" name="Google Shape;731;p43"/>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732" name="Google Shape;732;p43"/>
          <p:cNvGrpSpPr/>
          <p:nvPr/>
        </p:nvGrpSpPr>
        <p:grpSpPr>
          <a:xfrm>
            <a:off x="5156078" y="3085736"/>
            <a:ext cx="474294" cy="551291"/>
            <a:chOff x="4727025" y="1332775"/>
            <a:chExt cx="59900" cy="69625"/>
          </a:xfrm>
        </p:grpSpPr>
        <p:sp>
          <p:nvSpPr>
            <p:cNvPr id="733" name="Google Shape;733;p4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 name="Google Shape;735;p43"/>
          <p:cNvGrpSpPr/>
          <p:nvPr/>
        </p:nvGrpSpPr>
        <p:grpSpPr>
          <a:xfrm>
            <a:off x="5769734" y="2314340"/>
            <a:ext cx="555653" cy="557031"/>
            <a:chOff x="4820425" y="1329900"/>
            <a:chExt cx="70175" cy="70350"/>
          </a:xfrm>
        </p:grpSpPr>
        <p:sp>
          <p:nvSpPr>
            <p:cNvPr id="736" name="Google Shape;736;p4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 name="Google Shape;740;p43"/>
          <p:cNvGrpSpPr/>
          <p:nvPr/>
        </p:nvGrpSpPr>
        <p:grpSpPr>
          <a:xfrm>
            <a:off x="6396103" y="2318845"/>
            <a:ext cx="582574" cy="533871"/>
            <a:chOff x="4903200" y="1331525"/>
            <a:chExt cx="73575" cy="67425"/>
          </a:xfrm>
        </p:grpSpPr>
        <p:sp>
          <p:nvSpPr>
            <p:cNvPr id="741" name="Google Shape;741;p4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 name="Google Shape;743;p43"/>
          <p:cNvGrpSpPr/>
          <p:nvPr/>
        </p:nvGrpSpPr>
        <p:grpSpPr>
          <a:xfrm>
            <a:off x="5755581" y="3078709"/>
            <a:ext cx="583960" cy="565345"/>
            <a:chOff x="4815575" y="1416800"/>
            <a:chExt cx="73750" cy="71400"/>
          </a:xfrm>
        </p:grpSpPr>
        <p:sp>
          <p:nvSpPr>
            <p:cNvPr id="744" name="Google Shape;744;p4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 name="Google Shape;747;p43"/>
          <p:cNvGrpSpPr/>
          <p:nvPr/>
        </p:nvGrpSpPr>
        <p:grpSpPr>
          <a:xfrm>
            <a:off x="6390362" y="3108896"/>
            <a:ext cx="589898" cy="504970"/>
            <a:chOff x="4902475" y="1418875"/>
            <a:chExt cx="74500" cy="63775"/>
          </a:xfrm>
        </p:grpSpPr>
        <p:sp>
          <p:nvSpPr>
            <p:cNvPr id="748" name="Google Shape;748;p4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3"/>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 name="Google Shape;750;p43"/>
          <p:cNvGrpSpPr/>
          <p:nvPr/>
        </p:nvGrpSpPr>
        <p:grpSpPr>
          <a:xfrm>
            <a:off x="5765577" y="3826000"/>
            <a:ext cx="563967" cy="567127"/>
            <a:chOff x="4818100" y="1507675"/>
            <a:chExt cx="71225" cy="71625"/>
          </a:xfrm>
        </p:grpSpPr>
        <p:sp>
          <p:nvSpPr>
            <p:cNvPr id="751" name="Google Shape;751;p4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 name="Google Shape;755;p43"/>
          <p:cNvGrpSpPr/>
          <p:nvPr/>
        </p:nvGrpSpPr>
        <p:grpSpPr>
          <a:xfrm>
            <a:off x="5079075" y="3829461"/>
            <a:ext cx="628301" cy="588505"/>
            <a:chOff x="4721450" y="1509475"/>
            <a:chExt cx="79350" cy="74325"/>
          </a:xfrm>
        </p:grpSpPr>
        <p:sp>
          <p:nvSpPr>
            <p:cNvPr id="756" name="Google Shape;756;p4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 name="Google Shape;760;p43"/>
          <p:cNvGrpSpPr/>
          <p:nvPr/>
        </p:nvGrpSpPr>
        <p:grpSpPr>
          <a:xfrm>
            <a:off x="6424608" y="3814027"/>
            <a:ext cx="557038" cy="562772"/>
            <a:chOff x="4906800" y="1507500"/>
            <a:chExt cx="70350" cy="71075"/>
          </a:xfrm>
        </p:grpSpPr>
        <p:sp>
          <p:nvSpPr>
            <p:cNvPr id="761" name="Google Shape;761;p4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 name="Google Shape;766;p43"/>
          <p:cNvGrpSpPr/>
          <p:nvPr/>
        </p:nvGrpSpPr>
        <p:grpSpPr>
          <a:xfrm>
            <a:off x="4462216" y="2340963"/>
            <a:ext cx="517934" cy="517934"/>
            <a:chOff x="3736598" y="2170606"/>
            <a:chExt cx="404889" cy="404889"/>
          </a:xfrm>
        </p:grpSpPr>
        <p:sp>
          <p:nvSpPr>
            <p:cNvPr id="767" name="Google Shape;767;p4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 name="Google Shape;771;p43"/>
          <p:cNvGrpSpPr/>
          <p:nvPr/>
        </p:nvGrpSpPr>
        <p:grpSpPr>
          <a:xfrm>
            <a:off x="3729277" y="2341061"/>
            <a:ext cx="586986" cy="517740"/>
            <a:chOff x="3161917" y="2170682"/>
            <a:chExt cx="458870" cy="404737"/>
          </a:xfrm>
        </p:grpSpPr>
        <p:sp>
          <p:nvSpPr>
            <p:cNvPr id="772" name="Google Shape;772;p4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 name="Google Shape;775;p43"/>
          <p:cNvGrpSpPr/>
          <p:nvPr/>
        </p:nvGrpSpPr>
        <p:grpSpPr>
          <a:xfrm>
            <a:off x="3752299" y="3102400"/>
            <a:ext cx="540943" cy="517963"/>
            <a:chOff x="3179914" y="2889488"/>
            <a:chExt cx="422876" cy="404911"/>
          </a:xfrm>
        </p:grpSpPr>
        <p:sp>
          <p:nvSpPr>
            <p:cNvPr id="776" name="Google Shape;776;p4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 name="Google Shape;782;p43"/>
          <p:cNvGrpSpPr/>
          <p:nvPr/>
        </p:nvGrpSpPr>
        <p:grpSpPr>
          <a:xfrm>
            <a:off x="4453093" y="3102358"/>
            <a:ext cx="536180" cy="518047"/>
            <a:chOff x="3729467" y="2889422"/>
            <a:chExt cx="419153" cy="404977"/>
          </a:xfrm>
        </p:grpSpPr>
        <p:sp>
          <p:nvSpPr>
            <p:cNvPr id="783" name="Google Shape;783;p4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 name="Google Shape;790;p43"/>
          <p:cNvGrpSpPr/>
          <p:nvPr/>
        </p:nvGrpSpPr>
        <p:grpSpPr>
          <a:xfrm>
            <a:off x="1990126" y="3445787"/>
            <a:ext cx="965351" cy="134611"/>
            <a:chOff x="4411970" y="2962952"/>
            <a:chExt cx="706544" cy="104212"/>
          </a:xfrm>
        </p:grpSpPr>
        <p:sp>
          <p:nvSpPr>
            <p:cNvPr id="791" name="Google Shape;791;p4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 name="Google Shape;795;p43"/>
          <p:cNvGrpSpPr/>
          <p:nvPr/>
        </p:nvGrpSpPr>
        <p:grpSpPr>
          <a:xfrm>
            <a:off x="1990126" y="3041077"/>
            <a:ext cx="960158" cy="289172"/>
            <a:chOff x="4411970" y="2726085"/>
            <a:chExt cx="643107" cy="193659"/>
          </a:xfrm>
        </p:grpSpPr>
        <p:sp>
          <p:nvSpPr>
            <p:cNvPr id="796" name="Google Shape;796;p4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 name="Google Shape;799;p43"/>
          <p:cNvGrpSpPr/>
          <p:nvPr/>
        </p:nvGrpSpPr>
        <p:grpSpPr>
          <a:xfrm>
            <a:off x="998624" y="3295400"/>
            <a:ext cx="811503" cy="252584"/>
            <a:chOff x="4411970" y="4340222"/>
            <a:chExt cx="779467" cy="242683"/>
          </a:xfrm>
        </p:grpSpPr>
        <p:sp>
          <p:nvSpPr>
            <p:cNvPr id="800" name="Google Shape;800;p4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 name="Google Shape;803;p43"/>
          <p:cNvGrpSpPr/>
          <p:nvPr/>
        </p:nvGrpSpPr>
        <p:grpSpPr>
          <a:xfrm>
            <a:off x="1990126" y="2709308"/>
            <a:ext cx="965160" cy="216230"/>
            <a:chOff x="4411970" y="2468674"/>
            <a:chExt cx="747317" cy="167425"/>
          </a:xfrm>
        </p:grpSpPr>
        <p:sp>
          <p:nvSpPr>
            <p:cNvPr id="804" name="Google Shape;804;p4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6" name="Google Shape;806;p43"/>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 name="Google Shape;807;p43"/>
          <p:cNvGrpSpPr/>
          <p:nvPr/>
        </p:nvGrpSpPr>
        <p:grpSpPr>
          <a:xfrm>
            <a:off x="997692" y="2334687"/>
            <a:ext cx="1959041" cy="208784"/>
            <a:chOff x="6336019" y="3733725"/>
            <a:chExt cx="2566206" cy="351310"/>
          </a:xfrm>
        </p:grpSpPr>
        <p:sp>
          <p:nvSpPr>
            <p:cNvPr id="808" name="Google Shape;808;p43"/>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3"/>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3"/>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3"/>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 name="Google Shape;812;p43"/>
          <p:cNvGrpSpPr/>
          <p:nvPr/>
        </p:nvGrpSpPr>
        <p:grpSpPr>
          <a:xfrm>
            <a:off x="1990126" y="3950602"/>
            <a:ext cx="946551" cy="153200"/>
            <a:chOff x="4404545" y="3301592"/>
            <a:chExt cx="782403" cy="129272"/>
          </a:xfrm>
        </p:grpSpPr>
        <p:sp>
          <p:nvSpPr>
            <p:cNvPr id="813" name="Google Shape;813;p4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3"/>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 name="Google Shape;815;p43"/>
          <p:cNvGrpSpPr/>
          <p:nvPr/>
        </p:nvGrpSpPr>
        <p:grpSpPr>
          <a:xfrm>
            <a:off x="1990126" y="3695937"/>
            <a:ext cx="962257" cy="139127"/>
            <a:chOff x="4411970" y="3131459"/>
            <a:chExt cx="710520" cy="117397"/>
          </a:xfrm>
        </p:grpSpPr>
        <p:sp>
          <p:nvSpPr>
            <p:cNvPr id="816" name="Google Shape;816;p4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818" name="Google Shape;818;p43"/>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 name="Google Shape;819;p43"/>
          <p:cNvGrpSpPr/>
          <p:nvPr/>
        </p:nvGrpSpPr>
        <p:grpSpPr>
          <a:xfrm>
            <a:off x="990271" y="3621603"/>
            <a:ext cx="823838" cy="458988"/>
            <a:chOff x="4411970" y="1801825"/>
            <a:chExt cx="734586" cy="409262"/>
          </a:xfrm>
        </p:grpSpPr>
        <p:sp>
          <p:nvSpPr>
            <p:cNvPr id="820" name="Google Shape;820;p4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 name="Google Shape;822;p43"/>
          <p:cNvGrpSpPr/>
          <p:nvPr/>
        </p:nvGrpSpPr>
        <p:grpSpPr>
          <a:xfrm>
            <a:off x="3095243" y="2339173"/>
            <a:ext cx="521514" cy="521514"/>
            <a:chOff x="5681300" y="2527788"/>
            <a:chExt cx="805800" cy="805800"/>
          </a:xfrm>
        </p:grpSpPr>
        <p:sp>
          <p:nvSpPr>
            <p:cNvPr id="823" name="Google Shape;823;p43"/>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 name="Google Shape;825;p43"/>
          <p:cNvGrpSpPr/>
          <p:nvPr/>
        </p:nvGrpSpPr>
        <p:grpSpPr>
          <a:xfrm>
            <a:off x="3089483" y="3094865"/>
            <a:ext cx="533033" cy="533033"/>
            <a:chOff x="4049800" y="640400"/>
            <a:chExt cx="858900" cy="858900"/>
          </a:xfrm>
        </p:grpSpPr>
        <p:sp>
          <p:nvSpPr>
            <p:cNvPr id="826" name="Google Shape;826;p43"/>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3"/>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 name="Google Shape;828;p43"/>
          <p:cNvGrpSpPr/>
          <p:nvPr/>
        </p:nvGrpSpPr>
        <p:grpSpPr>
          <a:xfrm>
            <a:off x="3014966" y="3772543"/>
            <a:ext cx="682068" cy="682068"/>
            <a:chOff x="5080188" y="927900"/>
            <a:chExt cx="961200" cy="961200"/>
          </a:xfrm>
        </p:grpSpPr>
        <p:sp>
          <p:nvSpPr>
            <p:cNvPr id="829" name="Google Shape;829;p43"/>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3"/>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3"/>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3"/>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 name="Google Shape;837;p43"/>
          <p:cNvGrpSpPr/>
          <p:nvPr/>
        </p:nvGrpSpPr>
        <p:grpSpPr>
          <a:xfrm>
            <a:off x="4478465" y="3869234"/>
            <a:ext cx="505650" cy="504006"/>
            <a:chOff x="6039282" y="1042577"/>
            <a:chExt cx="734315" cy="731929"/>
          </a:xfrm>
        </p:grpSpPr>
        <p:sp>
          <p:nvSpPr>
            <p:cNvPr id="838" name="Google Shape;838;p4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 name="Google Shape;859;p43"/>
          <p:cNvGrpSpPr/>
          <p:nvPr/>
        </p:nvGrpSpPr>
        <p:grpSpPr>
          <a:xfrm>
            <a:off x="5091067" y="2298862"/>
            <a:ext cx="567744" cy="602136"/>
            <a:chOff x="1825800" y="1651625"/>
            <a:chExt cx="539989" cy="571775"/>
          </a:xfrm>
        </p:grpSpPr>
        <p:sp>
          <p:nvSpPr>
            <p:cNvPr id="860" name="Google Shape;860;p43"/>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3"/>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3"/>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 name="Google Shape;864;p43"/>
          <p:cNvGrpSpPr/>
          <p:nvPr/>
        </p:nvGrpSpPr>
        <p:grpSpPr>
          <a:xfrm>
            <a:off x="3765995" y="3855579"/>
            <a:ext cx="508123" cy="507955"/>
            <a:chOff x="1897577" y="2802432"/>
            <a:chExt cx="492176" cy="492014"/>
          </a:xfrm>
        </p:grpSpPr>
        <p:sp>
          <p:nvSpPr>
            <p:cNvPr id="865" name="Google Shape;865;p43"/>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3"/>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3"/>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3"/>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3"/>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3"/>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3"/>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3"/>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3"/>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3"/>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3"/>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3"/>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 name="Google Shape;877;p43"/>
          <p:cNvGrpSpPr/>
          <p:nvPr/>
        </p:nvGrpSpPr>
        <p:grpSpPr>
          <a:xfrm>
            <a:off x="997525" y="4169123"/>
            <a:ext cx="809227" cy="200842"/>
            <a:chOff x="2013045" y="4813233"/>
            <a:chExt cx="921986" cy="228854"/>
          </a:xfrm>
        </p:grpSpPr>
        <p:sp>
          <p:nvSpPr>
            <p:cNvPr id="878" name="Google Shape;878;p43"/>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3"/>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 name="Google Shape;880;p43"/>
          <p:cNvGrpSpPr/>
          <p:nvPr/>
        </p:nvGrpSpPr>
        <p:grpSpPr>
          <a:xfrm>
            <a:off x="1005985" y="2656004"/>
            <a:ext cx="792421" cy="269941"/>
            <a:chOff x="1046767" y="4756633"/>
            <a:chExt cx="859646" cy="292841"/>
          </a:xfrm>
        </p:grpSpPr>
        <p:sp>
          <p:nvSpPr>
            <p:cNvPr id="881" name="Google Shape;881;p43"/>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3"/>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3"/>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4" name="Google Shape;884;p43"/>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3"/>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3"/>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3"/>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 name="Google Shape;888;p43"/>
          <p:cNvGrpSpPr/>
          <p:nvPr/>
        </p:nvGrpSpPr>
        <p:grpSpPr>
          <a:xfrm>
            <a:off x="7141841" y="2550562"/>
            <a:ext cx="166473" cy="141497"/>
            <a:chOff x="4660325" y="1866850"/>
            <a:chExt cx="68350" cy="58100"/>
          </a:xfrm>
        </p:grpSpPr>
        <p:sp>
          <p:nvSpPr>
            <p:cNvPr id="889" name="Google Shape;889;p4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 name="Google Shape;891;p43"/>
          <p:cNvGrpSpPr/>
          <p:nvPr/>
        </p:nvGrpSpPr>
        <p:grpSpPr>
          <a:xfrm>
            <a:off x="7451186" y="2576286"/>
            <a:ext cx="162515" cy="90049"/>
            <a:chOff x="4791775" y="1877500"/>
            <a:chExt cx="66725" cy="36975"/>
          </a:xfrm>
        </p:grpSpPr>
        <p:sp>
          <p:nvSpPr>
            <p:cNvPr id="892" name="Google Shape;892;p4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 name="Google Shape;894;p43"/>
          <p:cNvGrpSpPr/>
          <p:nvPr/>
        </p:nvGrpSpPr>
        <p:grpSpPr>
          <a:xfrm>
            <a:off x="7772899" y="2576286"/>
            <a:ext cx="144979" cy="90049"/>
            <a:chOff x="4923925" y="1877500"/>
            <a:chExt cx="59525" cy="36975"/>
          </a:xfrm>
        </p:grpSpPr>
        <p:sp>
          <p:nvSpPr>
            <p:cNvPr id="895" name="Google Shape;895;p4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 name="Google Shape;897;p43"/>
          <p:cNvGrpSpPr/>
          <p:nvPr/>
        </p:nvGrpSpPr>
        <p:grpSpPr>
          <a:xfrm>
            <a:off x="8067390" y="2558477"/>
            <a:ext cx="141447" cy="125667"/>
            <a:chOff x="5058450" y="1870100"/>
            <a:chExt cx="58075" cy="51600"/>
          </a:xfrm>
        </p:grpSpPr>
        <p:sp>
          <p:nvSpPr>
            <p:cNvPr id="898" name="Google Shape;898;p4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 name="Google Shape;900;p43"/>
          <p:cNvGrpSpPr/>
          <p:nvPr/>
        </p:nvGrpSpPr>
        <p:grpSpPr>
          <a:xfrm>
            <a:off x="7481905" y="2980885"/>
            <a:ext cx="101077" cy="107645"/>
            <a:chOff x="4811425" y="2065025"/>
            <a:chExt cx="41500" cy="44200"/>
          </a:xfrm>
        </p:grpSpPr>
        <p:sp>
          <p:nvSpPr>
            <p:cNvPr id="901" name="Google Shape;901;p4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 name="Google Shape;903;p43"/>
          <p:cNvGrpSpPr/>
          <p:nvPr/>
        </p:nvGrpSpPr>
        <p:grpSpPr>
          <a:xfrm>
            <a:off x="7774342" y="2981098"/>
            <a:ext cx="120867" cy="107218"/>
            <a:chOff x="4929875" y="2065025"/>
            <a:chExt cx="49625" cy="44025"/>
          </a:xfrm>
        </p:grpSpPr>
        <p:sp>
          <p:nvSpPr>
            <p:cNvPr id="904" name="Google Shape;904;p4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 name="Google Shape;906;p43"/>
          <p:cNvGrpSpPr/>
          <p:nvPr/>
        </p:nvGrpSpPr>
        <p:grpSpPr>
          <a:xfrm>
            <a:off x="8103011" y="2984112"/>
            <a:ext cx="70206" cy="101191"/>
            <a:chOff x="5083925" y="2066350"/>
            <a:chExt cx="28825" cy="41550"/>
          </a:xfrm>
        </p:grpSpPr>
        <p:sp>
          <p:nvSpPr>
            <p:cNvPr id="907" name="Google Shape;907;p4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 name="Google Shape;909;p43"/>
          <p:cNvGrpSpPr/>
          <p:nvPr/>
        </p:nvGrpSpPr>
        <p:grpSpPr>
          <a:xfrm>
            <a:off x="7134565" y="2999759"/>
            <a:ext cx="181026" cy="69896"/>
            <a:chOff x="4659775" y="2072775"/>
            <a:chExt cx="74325" cy="28700"/>
          </a:xfrm>
        </p:grpSpPr>
        <p:sp>
          <p:nvSpPr>
            <p:cNvPr id="910" name="Google Shape;910;p4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 name="Google Shape;913;p43"/>
          <p:cNvGrpSpPr/>
          <p:nvPr/>
        </p:nvGrpSpPr>
        <p:grpSpPr>
          <a:xfrm>
            <a:off x="8054421" y="2790324"/>
            <a:ext cx="167387" cy="89197"/>
            <a:chOff x="4662475" y="1976500"/>
            <a:chExt cx="68725" cy="36625"/>
          </a:xfrm>
        </p:grpSpPr>
        <p:sp>
          <p:nvSpPr>
            <p:cNvPr id="914" name="Google Shape;914;p4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43"/>
          <p:cNvGrpSpPr/>
          <p:nvPr/>
        </p:nvGrpSpPr>
        <p:grpSpPr>
          <a:xfrm>
            <a:off x="7751326" y="2793764"/>
            <a:ext cx="166899" cy="82317"/>
            <a:chOff x="4920150" y="1977875"/>
            <a:chExt cx="68525" cy="33800"/>
          </a:xfrm>
        </p:grpSpPr>
        <p:sp>
          <p:nvSpPr>
            <p:cNvPr id="918" name="Google Shape;918;p4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 name="Google Shape;921;p43"/>
          <p:cNvGrpSpPr/>
          <p:nvPr/>
        </p:nvGrpSpPr>
        <p:grpSpPr>
          <a:xfrm>
            <a:off x="7162483" y="3197682"/>
            <a:ext cx="125190" cy="127859"/>
            <a:chOff x="4676550" y="2160575"/>
            <a:chExt cx="51400" cy="52500"/>
          </a:xfrm>
        </p:grpSpPr>
        <p:sp>
          <p:nvSpPr>
            <p:cNvPr id="922" name="Google Shape;922;p4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 name="Google Shape;925;p43"/>
          <p:cNvGrpSpPr/>
          <p:nvPr/>
        </p:nvGrpSpPr>
        <p:grpSpPr>
          <a:xfrm>
            <a:off x="7459741" y="3204714"/>
            <a:ext cx="145405" cy="113794"/>
            <a:chOff x="4768325" y="2163475"/>
            <a:chExt cx="59700" cy="46725"/>
          </a:xfrm>
        </p:grpSpPr>
        <p:sp>
          <p:nvSpPr>
            <p:cNvPr id="926" name="Google Shape;926;p4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 name="Google Shape;928;p43"/>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3"/>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3"/>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3"/>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3"/>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3"/>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 name="Google Shape;934;p43"/>
          <p:cNvGrpSpPr/>
          <p:nvPr/>
        </p:nvGrpSpPr>
        <p:grpSpPr>
          <a:xfrm>
            <a:off x="7476059" y="3459808"/>
            <a:ext cx="112768" cy="106853"/>
            <a:chOff x="4768575" y="2253950"/>
            <a:chExt cx="46300" cy="43875"/>
          </a:xfrm>
        </p:grpSpPr>
        <p:sp>
          <p:nvSpPr>
            <p:cNvPr id="935" name="Google Shape;935;p4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 name="Google Shape;937;p43"/>
          <p:cNvGrpSpPr/>
          <p:nvPr/>
        </p:nvGrpSpPr>
        <p:grpSpPr>
          <a:xfrm>
            <a:off x="7775682" y="3948834"/>
            <a:ext cx="118187" cy="146246"/>
            <a:chOff x="4960900" y="2433225"/>
            <a:chExt cx="48525" cy="60050"/>
          </a:xfrm>
        </p:grpSpPr>
        <p:sp>
          <p:nvSpPr>
            <p:cNvPr id="938" name="Google Shape;938;p4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 name="Google Shape;940;p43"/>
          <p:cNvGrpSpPr/>
          <p:nvPr/>
        </p:nvGrpSpPr>
        <p:grpSpPr>
          <a:xfrm>
            <a:off x="7464247" y="4212895"/>
            <a:ext cx="136394" cy="143810"/>
            <a:chOff x="4854075" y="2527625"/>
            <a:chExt cx="56000" cy="59050"/>
          </a:xfrm>
        </p:grpSpPr>
        <p:sp>
          <p:nvSpPr>
            <p:cNvPr id="941" name="Google Shape;941;p4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 name="Google Shape;943;p43"/>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3"/>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3"/>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 name="Google Shape;946;p43"/>
          <p:cNvGrpSpPr/>
          <p:nvPr/>
        </p:nvGrpSpPr>
        <p:grpSpPr>
          <a:xfrm>
            <a:off x="8088458" y="3676639"/>
            <a:ext cx="99312" cy="160797"/>
            <a:chOff x="5059700" y="2334775"/>
            <a:chExt cx="40775" cy="66025"/>
          </a:xfrm>
        </p:grpSpPr>
        <p:sp>
          <p:nvSpPr>
            <p:cNvPr id="947" name="Google Shape;947;p4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 name="Google Shape;956;p43"/>
          <p:cNvGrpSpPr/>
          <p:nvPr/>
        </p:nvGrpSpPr>
        <p:grpSpPr>
          <a:xfrm>
            <a:off x="8045622" y="3941771"/>
            <a:ext cx="184984" cy="160371"/>
            <a:chOff x="5037700" y="2430325"/>
            <a:chExt cx="75950" cy="65850"/>
          </a:xfrm>
        </p:grpSpPr>
        <p:sp>
          <p:nvSpPr>
            <p:cNvPr id="957" name="Google Shape;957;p4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 name="Google Shape;959;p43"/>
          <p:cNvGrpSpPr/>
          <p:nvPr/>
        </p:nvGrpSpPr>
        <p:grpSpPr>
          <a:xfrm>
            <a:off x="7465128" y="3708223"/>
            <a:ext cx="173014" cy="97629"/>
            <a:chOff x="4756975" y="2341800"/>
            <a:chExt cx="91975" cy="51925"/>
          </a:xfrm>
        </p:grpSpPr>
        <p:sp>
          <p:nvSpPr>
            <p:cNvPr id="960" name="Google Shape;960;p4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 name="Google Shape;980;p43"/>
          <p:cNvGrpSpPr/>
          <p:nvPr/>
        </p:nvGrpSpPr>
        <p:grpSpPr>
          <a:xfrm>
            <a:off x="7732065" y="4196920"/>
            <a:ext cx="212497" cy="175761"/>
            <a:chOff x="4943575" y="2516350"/>
            <a:chExt cx="98675" cy="81700"/>
          </a:xfrm>
        </p:grpSpPr>
        <p:sp>
          <p:nvSpPr>
            <p:cNvPr id="981" name="Google Shape;981;p4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 name="Google Shape;1059;p43"/>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3"/>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3"/>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3"/>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 name="Shape 1067"/>
        <p:cNvGrpSpPr/>
        <p:nvPr/>
      </p:nvGrpSpPr>
      <p:grpSpPr>
        <a:xfrm>
          <a:off x="0" y="0"/>
          <a:ext cx="0" cy="0"/>
          <a:chOff x="0" y="0"/>
          <a:chExt cx="0" cy="0"/>
        </a:xfrm>
      </p:grpSpPr>
      <p:grpSp>
        <p:nvGrpSpPr>
          <p:cNvPr id="1068" name="Google Shape;1068;p44"/>
          <p:cNvGrpSpPr/>
          <p:nvPr/>
        </p:nvGrpSpPr>
        <p:grpSpPr>
          <a:xfrm>
            <a:off x="3642951" y="1176740"/>
            <a:ext cx="2078182" cy="1366558"/>
            <a:chOff x="235800" y="830650"/>
            <a:chExt cx="6978450" cy="4588844"/>
          </a:xfrm>
        </p:grpSpPr>
        <p:sp>
          <p:nvSpPr>
            <p:cNvPr id="1069" name="Google Shape;1069;p4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 name="Google Shape;1075;p44"/>
          <p:cNvGrpSpPr/>
          <p:nvPr/>
        </p:nvGrpSpPr>
        <p:grpSpPr>
          <a:xfrm>
            <a:off x="749629" y="2988892"/>
            <a:ext cx="2622876" cy="1333540"/>
            <a:chOff x="238125" y="1038125"/>
            <a:chExt cx="7146800" cy="3633625"/>
          </a:xfrm>
        </p:grpSpPr>
        <p:sp>
          <p:nvSpPr>
            <p:cNvPr id="1076" name="Google Shape;1076;p4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8" name="Google Shape;2648;p44"/>
          <p:cNvGrpSpPr/>
          <p:nvPr/>
        </p:nvGrpSpPr>
        <p:grpSpPr>
          <a:xfrm>
            <a:off x="5961311" y="1231136"/>
            <a:ext cx="2435960" cy="1297725"/>
            <a:chOff x="233350" y="949250"/>
            <a:chExt cx="7137300" cy="3802300"/>
          </a:xfrm>
        </p:grpSpPr>
        <p:sp>
          <p:nvSpPr>
            <p:cNvPr id="2649" name="Google Shape;2649;p4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0" name="Google Shape;2700;p44"/>
          <p:cNvGrpSpPr/>
          <p:nvPr/>
        </p:nvGrpSpPr>
        <p:grpSpPr>
          <a:xfrm>
            <a:off x="7714435" y="3194726"/>
            <a:ext cx="104231" cy="320340"/>
            <a:chOff x="7564426" y="3224343"/>
            <a:chExt cx="119985" cy="368801"/>
          </a:xfrm>
        </p:grpSpPr>
        <p:sp>
          <p:nvSpPr>
            <p:cNvPr id="2701" name="Google Shape;2701;p4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3" name="Google Shape;2703;p44"/>
          <p:cNvGrpSpPr/>
          <p:nvPr/>
        </p:nvGrpSpPr>
        <p:grpSpPr>
          <a:xfrm>
            <a:off x="7413923" y="3188827"/>
            <a:ext cx="189489" cy="332132"/>
            <a:chOff x="8370831" y="3202002"/>
            <a:chExt cx="218129" cy="382376"/>
          </a:xfrm>
        </p:grpSpPr>
        <p:sp>
          <p:nvSpPr>
            <p:cNvPr id="2704" name="Google Shape;2704;p4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6" name="Google Shape;2706;p44"/>
          <p:cNvGrpSpPr/>
          <p:nvPr/>
        </p:nvGrpSpPr>
        <p:grpSpPr>
          <a:xfrm>
            <a:off x="8137312" y="3599959"/>
            <a:ext cx="309429" cy="267000"/>
            <a:chOff x="6742064" y="3750480"/>
            <a:chExt cx="399315" cy="344560"/>
          </a:xfrm>
        </p:grpSpPr>
        <p:sp>
          <p:nvSpPr>
            <p:cNvPr id="2707" name="Google Shape;2707;p4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9" name="Google Shape;2709;p44"/>
          <p:cNvGrpSpPr/>
          <p:nvPr/>
        </p:nvGrpSpPr>
        <p:grpSpPr>
          <a:xfrm>
            <a:off x="7676331" y="3951006"/>
            <a:ext cx="180437" cy="281608"/>
            <a:chOff x="7248525" y="3739696"/>
            <a:chExt cx="230531" cy="359790"/>
          </a:xfrm>
        </p:grpSpPr>
        <p:sp>
          <p:nvSpPr>
            <p:cNvPr id="2710" name="Google Shape;2710;p4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2" name="Google Shape;2712;p44"/>
          <p:cNvGrpSpPr/>
          <p:nvPr/>
        </p:nvGrpSpPr>
        <p:grpSpPr>
          <a:xfrm>
            <a:off x="7922251" y="3594231"/>
            <a:ext cx="162896" cy="278710"/>
            <a:chOff x="7601242" y="3729267"/>
            <a:chExt cx="222566" cy="380803"/>
          </a:xfrm>
        </p:grpSpPr>
        <p:sp>
          <p:nvSpPr>
            <p:cNvPr id="2713" name="Google Shape;2713;p4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5" name="Google Shape;2715;p44"/>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6" name="Google Shape;2716;p44"/>
          <p:cNvGrpSpPr/>
          <p:nvPr/>
        </p:nvGrpSpPr>
        <p:grpSpPr>
          <a:xfrm>
            <a:off x="7411896" y="3595371"/>
            <a:ext cx="193543" cy="275990"/>
            <a:chOff x="8304647" y="3738687"/>
            <a:chExt cx="225076" cy="320956"/>
          </a:xfrm>
        </p:grpSpPr>
        <p:sp>
          <p:nvSpPr>
            <p:cNvPr id="2717" name="Google Shape;2717;p44"/>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0" name="Google Shape;2720;p44"/>
          <p:cNvGrpSpPr/>
          <p:nvPr/>
        </p:nvGrpSpPr>
        <p:grpSpPr>
          <a:xfrm>
            <a:off x="7684389" y="3595371"/>
            <a:ext cx="178492" cy="275990"/>
            <a:chOff x="8615101" y="3738687"/>
            <a:chExt cx="207573" cy="320956"/>
          </a:xfrm>
        </p:grpSpPr>
        <p:sp>
          <p:nvSpPr>
            <p:cNvPr id="2721" name="Google Shape;2721;p44"/>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4" name="Google Shape;2724;p44"/>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5" name="Google Shape;2725;p44"/>
          <p:cNvGrpSpPr/>
          <p:nvPr/>
        </p:nvGrpSpPr>
        <p:grpSpPr>
          <a:xfrm>
            <a:off x="7909920" y="3998032"/>
            <a:ext cx="187557" cy="187557"/>
            <a:chOff x="8565775" y="671075"/>
            <a:chExt cx="441000" cy="441000"/>
          </a:xfrm>
        </p:grpSpPr>
        <p:sp>
          <p:nvSpPr>
            <p:cNvPr id="2726" name="Google Shape;2726;p44"/>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4"/>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8" name="Google Shape;2728;p44"/>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4"/>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0" name="Google Shape;2730;p44"/>
          <p:cNvGrpSpPr/>
          <p:nvPr/>
        </p:nvGrpSpPr>
        <p:grpSpPr>
          <a:xfrm>
            <a:off x="6064392" y="3070557"/>
            <a:ext cx="587865" cy="517731"/>
            <a:chOff x="6000718" y="3070557"/>
            <a:chExt cx="587865" cy="517731"/>
          </a:xfrm>
        </p:grpSpPr>
        <p:sp>
          <p:nvSpPr>
            <p:cNvPr id="2731" name="Google Shape;2731;p44"/>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4"/>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4"/>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4"/>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4"/>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4"/>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4"/>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4"/>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4"/>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4"/>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1" name="Google Shape;2741;p44"/>
          <p:cNvGrpSpPr/>
          <p:nvPr/>
        </p:nvGrpSpPr>
        <p:grpSpPr>
          <a:xfrm>
            <a:off x="6079197" y="3714217"/>
            <a:ext cx="557665" cy="516387"/>
            <a:chOff x="6015523" y="3714217"/>
            <a:chExt cx="557665" cy="516387"/>
          </a:xfrm>
        </p:grpSpPr>
        <p:grpSp>
          <p:nvGrpSpPr>
            <p:cNvPr id="2742" name="Google Shape;2742;p44"/>
            <p:cNvGrpSpPr/>
            <p:nvPr/>
          </p:nvGrpSpPr>
          <p:grpSpPr>
            <a:xfrm>
              <a:off x="6036094" y="3716980"/>
              <a:ext cx="529822" cy="510480"/>
              <a:chOff x="3148311" y="-545634"/>
              <a:chExt cx="1006118" cy="969572"/>
            </a:xfrm>
          </p:grpSpPr>
          <p:sp>
            <p:nvSpPr>
              <p:cNvPr id="2743" name="Google Shape;2743;p44"/>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4"/>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4"/>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4"/>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4"/>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4"/>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4"/>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4"/>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4"/>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4"/>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3" name="Google Shape;2753;p44"/>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4" name="Google Shape;2754;p44"/>
          <p:cNvGrpSpPr/>
          <p:nvPr/>
        </p:nvGrpSpPr>
        <p:grpSpPr>
          <a:xfrm>
            <a:off x="6707979" y="3073628"/>
            <a:ext cx="576302" cy="511871"/>
            <a:chOff x="6644304" y="3073628"/>
            <a:chExt cx="576302" cy="511871"/>
          </a:xfrm>
        </p:grpSpPr>
        <p:grpSp>
          <p:nvGrpSpPr>
            <p:cNvPr id="2755" name="Google Shape;2755;p44"/>
            <p:cNvGrpSpPr/>
            <p:nvPr/>
          </p:nvGrpSpPr>
          <p:grpSpPr>
            <a:xfrm>
              <a:off x="6712169" y="3073651"/>
              <a:ext cx="481611" cy="506713"/>
              <a:chOff x="1833536" y="-546641"/>
              <a:chExt cx="914567" cy="962419"/>
            </a:xfrm>
          </p:grpSpPr>
          <p:grpSp>
            <p:nvGrpSpPr>
              <p:cNvPr id="2756" name="Google Shape;2756;p44"/>
              <p:cNvGrpSpPr/>
              <p:nvPr/>
            </p:nvGrpSpPr>
            <p:grpSpPr>
              <a:xfrm>
                <a:off x="1833536" y="-524249"/>
                <a:ext cx="914567" cy="940027"/>
                <a:chOff x="1833536" y="-524249"/>
                <a:chExt cx="914567" cy="940027"/>
              </a:xfrm>
            </p:grpSpPr>
            <p:sp>
              <p:nvSpPr>
                <p:cNvPr id="2757" name="Google Shape;2757;p44"/>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4"/>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4"/>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4"/>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4"/>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2" name="Google Shape;2762;p44"/>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4"/>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4"/>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4"/>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6" name="Google Shape;2766;p4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7" name="Google Shape;2767;p44"/>
          <p:cNvGrpSpPr/>
          <p:nvPr/>
        </p:nvGrpSpPr>
        <p:grpSpPr>
          <a:xfrm>
            <a:off x="6715725" y="3714143"/>
            <a:ext cx="560636" cy="516497"/>
            <a:chOff x="6652051" y="3714143"/>
            <a:chExt cx="560636" cy="516497"/>
          </a:xfrm>
        </p:grpSpPr>
        <p:grpSp>
          <p:nvGrpSpPr>
            <p:cNvPr id="2768" name="Google Shape;2768;p44"/>
            <p:cNvGrpSpPr/>
            <p:nvPr/>
          </p:nvGrpSpPr>
          <p:grpSpPr>
            <a:xfrm>
              <a:off x="6669657" y="3716715"/>
              <a:ext cx="466768" cy="464314"/>
              <a:chOff x="3139766" y="765669"/>
              <a:chExt cx="886380" cy="881888"/>
            </a:xfrm>
          </p:grpSpPr>
          <p:grpSp>
            <p:nvGrpSpPr>
              <p:cNvPr id="2769" name="Google Shape;2769;p44"/>
              <p:cNvGrpSpPr/>
              <p:nvPr/>
            </p:nvGrpSpPr>
            <p:grpSpPr>
              <a:xfrm>
                <a:off x="3139766" y="765669"/>
                <a:ext cx="886380" cy="881888"/>
                <a:chOff x="3139766" y="765669"/>
                <a:chExt cx="886380" cy="881888"/>
              </a:xfrm>
            </p:grpSpPr>
            <p:sp>
              <p:nvSpPr>
                <p:cNvPr id="2770" name="Google Shape;2770;p44"/>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4"/>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4"/>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4"/>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4"/>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4"/>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4"/>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4"/>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4"/>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9" name="Google Shape;2779;p44"/>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4"/>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4"/>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4"/>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3" name="Google Shape;2783;p44"/>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4" name="Google Shape;2784;p44"/>
          <p:cNvGrpSpPr/>
          <p:nvPr/>
        </p:nvGrpSpPr>
        <p:grpSpPr>
          <a:xfrm>
            <a:off x="625184" y="1201451"/>
            <a:ext cx="2665073" cy="1317140"/>
            <a:chOff x="793334" y="1192826"/>
            <a:chExt cx="2665073" cy="1317140"/>
          </a:xfrm>
        </p:grpSpPr>
        <p:sp>
          <p:nvSpPr>
            <p:cNvPr id="2785" name="Google Shape;2785;p44"/>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4"/>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4"/>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4"/>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4"/>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4"/>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4"/>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4"/>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4"/>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4"/>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4"/>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4"/>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4"/>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4"/>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4"/>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4"/>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4"/>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4"/>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4"/>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4"/>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4"/>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4"/>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4"/>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4"/>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4"/>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4"/>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4"/>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4"/>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4"/>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4"/>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4"/>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4"/>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4"/>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4"/>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4"/>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4"/>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4"/>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4"/>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4"/>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4"/>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4"/>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4"/>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4"/>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4"/>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4"/>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4"/>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4"/>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4"/>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4"/>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4"/>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4"/>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4"/>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4"/>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4"/>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4"/>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4"/>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4"/>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4"/>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4"/>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4"/>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4"/>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4"/>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4"/>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4"/>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4"/>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4"/>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4"/>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4"/>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4"/>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4"/>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4"/>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4"/>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4"/>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4"/>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4"/>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4"/>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4"/>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4"/>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4"/>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4"/>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4"/>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4"/>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4"/>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4"/>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4"/>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4"/>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4"/>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4"/>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4"/>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4"/>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4"/>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4"/>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4"/>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4"/>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4"/>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4"/>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4"/>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4"/>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4"/>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4"/>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4"/>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4"/>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4"/>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4"/>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4"/>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4"/>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4"/>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4"/>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4"/>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4"/>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4"/>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4"/>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4"/>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4"/>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4"/>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4"/>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4"/>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4"/>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4"/>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4"/>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4"/>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4"/>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4"/>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4"/>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4"/>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4"/>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4"/>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4"/>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4"/>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4"/>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4"/>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4"/>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4"/>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4"/>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4"/>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4"/>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4"/>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4"/>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4"/>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4"/>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4"/>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4"/>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4"/>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4"/>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4"/>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4"/>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4"/>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4"/>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4"/>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4"/>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4"/>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4"/>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4"/>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4"/>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4"/>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4"/>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4"/>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4"/>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4"/>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4"/>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4"/>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4"/>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4"/>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4"/>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4"/>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4"/>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4"/>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4"/>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4"/>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4"/>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4"/>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4"/>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4"/>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4"/>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4"/>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4"/>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4"/>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4"/>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4"/>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4"/>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4"/>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4"/>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4"/>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4"/>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4"/>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4"/>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4"/>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4"/>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4"/>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4"/>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4"/>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4"/>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4"/>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4"/>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4"/>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4"/>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4"/>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4"/>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4"/>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4"/>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4"/>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4"/>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4"/>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4"/>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4"/>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4"/>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4"/>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4"/>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4"/>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4"/>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4"/>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4"/>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4"/>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4"/>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4"/>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4"/>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4"/>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4"/>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4"/>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4"/>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4"/>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4"/>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4"/>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4"/>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4"/>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4"/>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4"/>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4"/>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4"/>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4"/>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4"/>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4"/>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4"/>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4"/>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4"/>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4"/>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4"/>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4"/>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4"/>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4"/>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4"/>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4"/>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4"/>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4"/>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4"/>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4"/>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4"/>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4"/>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4"/>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4"/>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4"/>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4"/>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4"/>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4"/>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4"/>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4"/>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4"/>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4"/>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4"/>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4"/>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4"/>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4"/>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4"/>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4"/>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4"/>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4"/>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4"/>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4"/>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4"/>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4"/>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4"/>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4"/>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44"/>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44"/>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4"/>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4"/>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4"/>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4"/>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4"/>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4"/>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4"/>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4"/>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4"/>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4"/>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4"/>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4"/>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4"/>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4"/>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4"/>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4"/>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4"/>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4"/>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4"/>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4"/>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4"/>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4"/>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4"/>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4"/>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4"/>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4"/>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4"/>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4"/>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4"/>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4"/>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4"/>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4"/>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4"/>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4"/>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4"/>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4"/>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4"/>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4"/>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4"/>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4"/>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4"/>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4"/>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4"/>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4"/>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4"/>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4"/>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4"/>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4"/>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4"/>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4"/>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4"/>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4"/>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44"/>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4"/>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4"/>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4"/>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4"/>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4"/>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4"/>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4"/>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4"/>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4"/>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4"/>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4"/>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44"/>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4"/>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4"/>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44"/>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44"/>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4"/>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44"/>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4"/>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4"/>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4"/>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44"/>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44"/>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4"/>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4"/>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44"/>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4"/>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4"/>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4"/>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44"/>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4"/>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4"/>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4"/>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4"/>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4"/>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4"/>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4"/>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4"/>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4"/>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4"/>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4"/>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4"/>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4"/>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4"/>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4"/>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4"/>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4"/>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4"/>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4"/>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4"/>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4"/>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4"/>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4"/>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4"/>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4"/>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4"/>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4"/>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4"/>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4"/>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4"/>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4"/>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4"/>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4"/>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4"/>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4"/>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4"/>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4"/>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4"/>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4"/>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4"/>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4"/>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4"/>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4"/>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4"/>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4"/>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4"/>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4"/>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4"/>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4"/>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4"/>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4"/>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4"/>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4"/>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4"/>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4"/>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4"/>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4"/>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4"/>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4"/>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4"/>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4"/>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4"/>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4"/>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4"/>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4"/>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4"/>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4"/>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4"/>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4"/>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4"/>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4"/>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4"/>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4"/>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4"/>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4"/>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4"/>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4"/>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4"/>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4"/>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4"/>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4"/>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4"/>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4"/>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4"/>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4"/>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4"/>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4"/>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4"/>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4"/>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4"/>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4"/>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4"/>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4"/>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4"/>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4"/>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4"/>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4"/>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4"/>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4"/>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4"/>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4"/>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4"/>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4"/>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4"/>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4"/>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4"/>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4"/>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4"/>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4"/>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4"/>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4"/>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4"/>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4"/>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4"/>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4"/>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4"/>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4"/>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4"/>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4"/>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4"/>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4"/>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4"/>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4"/>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4"/>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4"/>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4"/>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4"/>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4"/>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4"/>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4"/>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4"/>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4"/>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4"/>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4"/>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4"/>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4"/>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4"/>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44"/>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4"/>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4"/>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44"/>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4"/>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44"/>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44"/>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44"/>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4"/>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44"/>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44"/>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44"/>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44"/>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44"/>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44"/>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44"/>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44"/>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44"/>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44"/>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44"/>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44"/>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44"/>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4"/>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4"/>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44"/>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44"/>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4"/>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4"/>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44"/>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44"/>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4"/>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4"/>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44"/>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44"/>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44"/>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44"/>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44"/>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4"/>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4"/>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44"/>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4"/>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4"/>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4"/>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4"/>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4"/>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4"/>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4"/>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4"/>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4"/>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4"/>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4"/>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4"/>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4"/>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4"/>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4"/>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44"/>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4"/>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44"/>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44"/>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44"/>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44"/>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4"/>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44"/>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44"/>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44"/>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44"/>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4"/>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4"/>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4"/>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4"/>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4"/>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4"/>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4"/>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44"/>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4"/>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4"/>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4"/>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4"/>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4"/>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4"/>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4"/>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4"/>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4"/>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4"/>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4"/>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4"/>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4"/>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4"/>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4"/>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4"/>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4"/>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4"/>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4"/>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44"/>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44"/>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4"/>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4"/>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4"/>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4"/>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44"/>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4"/>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4"/>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4"/>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4"/>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4"/>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4"/>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4"/>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4"/>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4"/>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4"/>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4"/>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4"/>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4"/>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4"/>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4"/>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44"/>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4"/>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4"/>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4"/>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4"/>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4"/>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4"/>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4"/>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4"/>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4"/>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4"/>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4"/>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4"/>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4"/>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4"/>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4"/>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4"/>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4"/>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44"/>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4"/>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4"/>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4"/>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4"/>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4"/>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4"/>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4"/>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4"/>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4"/>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4"/>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4"/>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4"/>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4"/>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4"/>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4"/>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4"/>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4"/>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4"/>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4"/>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44"/>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44"/>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4"/>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44"/>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44"/>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44"/>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44"/>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44"/>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44"/>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44"/>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44"/>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44"/>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44"/>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4"/>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4"/>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44"/>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44"/>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44"/>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44"/>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4"/>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4"/>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4"/>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4"/>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4"/>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4"/>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4"/>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4"/>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4"/>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4"/>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4"/>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4"/>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4"/>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4"/>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4"/>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4"/>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4"/>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44"/>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4"/>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4"/>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4"/>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44"/>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4"/>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4"/>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4"/>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4"/>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4"/>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4"/>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4"/>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4"/>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4"/>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4"/>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4"/>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4"/>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4"/>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4"/>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4"/>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4"/>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4"/>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4"/>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4"/>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4"/>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4"/>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4"/>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4"/>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4"/>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4"/>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4"/>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44"/>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44"/>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4"/>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44"/>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4"/>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4"/>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4"/>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4"/>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4"/>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4"/>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4"/>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44"/>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4"/>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4"/>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4"/>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4"/>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4"/>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4"/>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4"/>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4"/>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4"/>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4"/>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44"/>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44"/>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4"/>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4"/>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44"/>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44"/>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44"/>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44"/>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44"/>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44"/>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4"/>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4"/>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4"/>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4"/>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4"/>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4"/>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4"/>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4"/>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44"/>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44"/>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44"/>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44"/>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4"/>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4"/>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4"/>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4"/>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44"/>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4"/>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4"/>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44"/>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4"/>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44"/>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4"/>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44"/>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4"/>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44"/>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4"/>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44"/>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44"/>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44"/>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44"/>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44"/>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44"/>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44"/>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44"/>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44"/>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44"/>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44"/>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44"/>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44"/>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44"/>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44"/>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44"/>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44"/>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44"/>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44"/>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44"/>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44"/>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44"/>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44"/>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44"/>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44"/>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44"/>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44"/>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44"/>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44"/>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44"/>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44"/>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44"/>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44"/>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44"/>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44"/>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44"/>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44"/>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44"/>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44"/>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44"/>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44"/>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44"/>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44"/>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44"/>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44"/>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44"/>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44"/>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44"/>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44"/>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44"/>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44"/>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44"/>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44"/>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44"/>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44"/>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44"/>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44"/>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44"/>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44"/>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44"/>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44"/>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44"/>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44"/>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44"/>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44"/>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44"/>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44"/>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44"/>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44"/>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44"/>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44"/>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44"/>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44"/>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44"/>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44"/>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44"/>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44"/>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44"/>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44"/>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44"/>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44"/>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44"/>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44"/>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44"/>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44"/>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44"/>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44"/>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44"/>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44"/>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44"/>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44"/>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44"/>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44"/>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44"/>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44"/>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44"/>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44"/>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44"/>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44"/>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44"/>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44"/>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44"/>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44"/>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44"/>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44"/>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44"/>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44"/>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44"/>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44"/>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44"/>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44"/>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44"/>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44"/>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44"/>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4"/>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4"/>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44"/>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44"/>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44"/>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44"/>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44"/>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44"/>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44"/>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44"/>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44"/>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44"/>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44"/>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44"/>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4"/>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44"/>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44"/>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44"/>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44"/>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44"/>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44"/>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44"/>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44"/>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44"/>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44"/>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44"/>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44"/>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44"/>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44"/>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44"/>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4"/>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44"/>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44"/>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44"/>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4"/>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4"/>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4"/>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4"/>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4"/>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4"/>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44"/>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44"/>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4"/>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44"/>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4"/>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44"/>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4"/>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4"/>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44"/>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44"/>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4"/>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44"/>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44"/>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44"/>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44"/>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44"/>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44"/>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4"/>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44"/>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44"/>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4"/>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44"/>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44"/>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4"/>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44"/>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44"/>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4"/>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44"/>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44"/>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44"/>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44"/>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44"/>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44"/>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44"/>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44"/>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44"/>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44"/>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44"/>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44"/>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44"/>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44"/>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44"/>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44"/>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44"/>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44"/>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44"/>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44"/>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44"/>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44"/>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44"/>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44"/>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44"/>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44"/>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44"/>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44"/>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44"/>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44"/>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44"/>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44"/>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44"/>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44"/>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44"/>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44"/>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44"/>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44"/>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44"/>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44"/>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44"/>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44"/>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44"/>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44"/>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44"/>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44"/>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44"/>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44"/>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44"/>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44"/>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44"/>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44"/>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44"/>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44"/>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44"/>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44"/>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44"/>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44"/>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44"/>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44"/>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44"/>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44"/>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44"/>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44"/>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44"/>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44"/>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44"/>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44"/>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44"/>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44"/>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44"/>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4"/>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4"/>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44"/>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44"/>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44"/>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44"/>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44"/>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44"/>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44"/>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44"/>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44"/>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44"/>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44"/>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44"/>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44"/>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44"/>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44"/>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44"/>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44"/>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44"/>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44"/>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44"/>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44"/>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44"/>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44"/>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44"/>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44"/>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44"/>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44"/>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44"/>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44"/>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44"/>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44"/>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44"/>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44"/>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44"/>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44"/>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44"/>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44"/>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44"/>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44"/>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44"/>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44"/>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44"/>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44"/>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44"/>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44"/>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44"/>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44"/>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44"/>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44"/>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44"/>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44"/>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44"/>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44"/>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44"/>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44"/>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44"/>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44"/>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44"/>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44"/>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44"/>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44"/>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44"/>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44"/>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44"/>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44"/>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44"/>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44"/>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44"/>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44"/>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44"/>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44"/>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44"/>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44"/>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44"/>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44"/>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44"/>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44"/>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44"/>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44"/>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44"/>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44"/>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44"/>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44"/>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44"/>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44"/>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44"/>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44"/>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44"/>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44"/>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44"/>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44"/>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44"/>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44"/>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44"/>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44"/>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44"/>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44"/>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44"/>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44"/>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44"/>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44"/>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44"/>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44"/>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44"/>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44"/>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44"/>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44"/>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44"/>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44"/>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44"/>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44"/>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44"/>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44"/>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44"/>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44"/>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44"/>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44"/>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44"/>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44"/>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44"/>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44"/>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44"/>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44"/>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44"/>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44"/>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44"/>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44"/>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44"/>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44"/>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44"/>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44"/>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44"/>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44"/>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44"/>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44"/>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44"/>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44"/>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44"/>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44"/>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44"/>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44"/>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44"/>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44"/>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44"/>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44"/>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44"/>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44"/>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44"/>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44"/>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44"/>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44"/>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44"/>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44"/>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44"/>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44"/>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44"/>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44"/>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44"/>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44"/>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44"/>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44"/>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44"/>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44"/>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44"/>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44"/>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44"/>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44"/>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44"/>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44"/>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44"/>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44"/>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44"/>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44"/>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44"/>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44"/>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44"/>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44"/>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44"/>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44"/>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44"/>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44"/>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44"/>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44"/>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44"/>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44"/>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44"/>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44"/>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44"/>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44"/>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44"/>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44"/>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44"/>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44"/>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44"/>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44"/>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44"/>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44"/>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44"/>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44"/>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44"/>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44"/>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44"/>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44"/>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44"/>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44"/>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44"/>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44"/>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44"/>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44"/>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44"/>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44"/>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44"/>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44"/>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44"/>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44"/>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44"/>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44"/>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44"/>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44"/>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44"/>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44"/>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44"/>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44"/>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44"/>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44"/>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44"/>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44"/>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44"/>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44"/>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44"/>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44"/>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44"/>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44"/>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44"/>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44"/>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44"/>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44"/>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44"/>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44"/>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44"/>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44"/>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44"/>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44"/>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44"/>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44"/>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44"/>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44"/>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44"/>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44"/>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44"/>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44"/>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44"/>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44"/>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44"/>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44"/>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44"/>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44"/>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44"/>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44"/>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44"/>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44"/>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44"/>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44"/>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44"/>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44"/>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44"/>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44"/>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44"/>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44"/>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44"/>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44"/>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44"/>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44"/>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44"/>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44"/>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44"/>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44"/>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44"/>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44"/>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44"/>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44"/>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44"/>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44"/>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44"/>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44"/>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44"/>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44"/>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44"/>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44"/>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44"/>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44"/>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44"/>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44"/>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44"/>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44"/>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44"/>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44"/>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44"/>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44"/>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44"/>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44"/>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44"/>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44"/>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44"/>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44"/>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44"/>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44"/>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44"/>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44"/>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44"/>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44"/>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44"/>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44"/>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44"/>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44"/>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44"/>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44"/>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44"/>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44"/>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44"/>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44"/>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44"/>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44"/>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44"/>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44"/>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44"/>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44"/>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44"/>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44"/>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44"/>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44"/>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44"/>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44"/>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44"/>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44"/>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44"/>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44"/>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44"/>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44"/>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44"/>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44"/>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44"/>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44"/>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44"/>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44"/>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44"/>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44"/>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44"/>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44"/>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44"/>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44"/>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44"/>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44"/>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44"/>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44"/>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44"/>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44"/>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44"/>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44"/>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44"/>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44"/>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44"/>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44"/>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44"/>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44"/>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44"/>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44"/>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44"/>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44"/>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44"/>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44"/>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44"/>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44"/>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44"/>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44"/>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44"/>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44"/>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44"/>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44"/>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44"/>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44"/>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44"/>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44"/>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44"/>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44"/>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44"/>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44"/>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44"/>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44"/>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44"/>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44"/>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44"/>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44"/>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44"/>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44"/>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44"/>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44"/>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44"/>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44"/>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44"/>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44"/>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44"/>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44"/>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44"/>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44"/>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44"/>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44"/>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44"/>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44"/>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44"/>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44"/>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44"/>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44"/>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44"/>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44"/>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44"/>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44"/>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44"/>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44"/>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44"/>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44"/>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44"/>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44"/>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44"/>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44"/>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44"/>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44"/>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44"/>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44"/>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44"/>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44"/>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44"/>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44"/>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44"/>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44"/>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44"/>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44"/>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44"/>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44"/>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44"/>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44"/>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44"/>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44"/>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44"/>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44"/>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44"/>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44"/>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44"/>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44"/>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44"/>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44"/>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44"/>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44"/>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44"/>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44"/>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44"/>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44"/>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44"/>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44"/>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44"/>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44"/>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44"/>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44"/>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44"/>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44"/>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44"/>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44"/>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44"/>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44"/>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44"/>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44"/>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44"/>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44"/>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44"/>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44"/>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44"/>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44"/>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44"/>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44"/>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44"/>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44"/>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44"/>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44"/>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44"/>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44"/>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44"/>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44"/>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44"/>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44"/>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44"/>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44"/>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44"/>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44"/>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44"/>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44"/>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44"/>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44"/>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44"/>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44"/>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44"/>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44"/>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44"/>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44"/>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44"/>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44"/>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44"/>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44"/>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44"/>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44"/>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44"/>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44"/>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44"/>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44"/>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44"/>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44"/>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44"/>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44"/>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44"/>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44"/>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44"/>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44"/>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44"/>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44"/>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44"/>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44"/>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44"/>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44"/>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44"/>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44"/>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44"/>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44"/>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44"/>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44"/>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44"/>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44"/>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44"/>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44"/>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44"/>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44"/>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44"/>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44"/>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44"/>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44"/>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44"/>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44"/>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44"/>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44"/>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44"/>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44"/>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44"/>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44"/>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44"/>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44"/>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44"/>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44"/>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44"/>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44"/>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44"/>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44"/>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44"/>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44"/>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44"/>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44"/>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44"/>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44"/>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44"/>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44"/>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44"/>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44"/>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44"/>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44"/>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44"/>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44"/>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44"/>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44"/>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44"/>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44"/>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44"/>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44"/>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44"/>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44"/>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44"/>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44"/>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44"/>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44"/>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44"/>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44"/>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44"/>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44"/>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44"/>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44"/>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44"/>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44"/>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44"/>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44"/>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44"/>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44"/>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44"/>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44"/>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44"/>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44"/>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44"/>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44"/>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44"/>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44"/>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44"/>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44"/>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44"/>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44"/>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44"/>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44"/>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44"/>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44"/>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44"/>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44"/>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44"/>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44"/>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44"/>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44"/>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44"/>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44"/>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44"/>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44"/>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44"/>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44"/>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44"/>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44"/>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44"/>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44"/>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44"/>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44"/>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44"/>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44"/>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44"/>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44"/>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44"/>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44"/>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44"/>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44"/>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44"/>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44"/>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44"/>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44"/>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44"/>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44"/>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44"/>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44"/>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44"/>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44"/>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44"/>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44"/>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44"/>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44"/>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44"/>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44"/>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44"/>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44"/>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44"/>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44"/>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44"/>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44"/>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44"/>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44"/>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44"/>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44"/>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44"/>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44"/>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44"/>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44"/>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44"/>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44"/>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44"/>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44"/>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44"/>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44"/>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44"/>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44"/>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44"/>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44"/>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44"/>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44"/>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44"/>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44"/>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44"/>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44"/>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44"/>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44"/>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44"/>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44"/>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44"/>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44"/>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44"/>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44"/>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44"/>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44"/>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44"/>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44"/>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44"/>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44"/>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44"/>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44"/>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44"/>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44"/>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44"/>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44"/>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44"/>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44"/>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44"/>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44"/>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44"/>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44"/>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44"/>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44"/>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44"/>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44"/>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44"/>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44"/>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44"/>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44"/>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44"/>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44"/>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44"/>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44"/>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44"/>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44"/>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44"/>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44"/>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44"/>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44"/>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44"/>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44"/>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44"/>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44"/>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44"/>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44"/>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44"/>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44"/>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44"/>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44"/>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44"/>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44"/>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44"/>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44"/>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44"/>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44"/>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44"/>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44"/>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44"/>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44"/>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44"/>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44"/>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44"/>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44"/>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44"/>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44"/>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44"/>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44"/>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44"/>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44"/>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44"/>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44"/>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44"/>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44"/>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44"/>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44"/>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44"/>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44"/>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44"/>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44"/>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44"/>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44"/>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44"/>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44"/>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44"/>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44"/>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44"/>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44"/>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44"/>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44"/>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44"/>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44"/>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44"/>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44"/>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44"/>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44"/>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44"/>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44"/>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44"/>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44"/>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44"/>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44"/>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44"/>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44"/>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44"/>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44"/>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44"/>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44"/>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44"/>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44"/>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44"/>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44"/>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44"/>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44"/>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44"/>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44"/>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44"/>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44"/>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44"/>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44"/>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44"/>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44"/>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44"/>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44"/>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44"/>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44"/>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44"/>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44"/>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44"/>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44"/>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44"/>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44"/>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44"/>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44"/>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44"/>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44"/>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44"/>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44"/>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44"/>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44"/>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44"/>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44"/>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44"/>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44"/>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44"/>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44"/>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44"/>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44"/>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44"/>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44"/>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44"/>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44"/>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44"/>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44"/>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44"/>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44"/>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44"/>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44"/>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44"/>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44"/>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44"/>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44"/>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44"/>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44"/>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44"/>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44"/>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44"/>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44"/>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44"/>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44"/>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44"/>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44"/>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44"/>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44"/>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44"/>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44"/>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44"/>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44"/>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44"/>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44"/>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44"/>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44"/>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44"/>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44"/>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44"/>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44"/>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44"/>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44"/>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44"/>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44"/>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44"/>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44"/>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44"/>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44"/>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44"/>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44"/>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44"/>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44"/>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44"/>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44"/>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44"/>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44"/>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44"/>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44"/>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44"/>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44"/>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44"/>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44"/>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44"/>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44"/>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44"/>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44"/>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44"/>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44"/>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44"/>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44"/>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44"/>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44"/>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44"/>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44"/>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44"/>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44"/>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44"/>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44"/>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44"/>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44"/>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44"/>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44"/>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44"/>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44"/>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44"/>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44"/>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44"/>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44"/>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44"/>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44"/>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44"/>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44"/>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44"/>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44"/>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44"/>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44"/>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44"/>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44"/>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44"/>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44"/>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44"/>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44"/>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44"/>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44"/>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44"/>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44"/>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44"/>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44"/>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44"/>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44"/>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44"/>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44"/>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44"/>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44"/>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44"/>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44"/>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44"/>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44"/>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44"/>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44"/>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44"/>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44"/>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44"/>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44"/>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44"/>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44"/>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44"/>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44"/>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44"/>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44"/>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44"/>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44"/>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44"/>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44"/>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44"/>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44"/>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44"/>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44"/>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44"/>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44"/>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44"/>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44"/>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44"/>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44"/>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44"/>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44"/>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44"/>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44"/>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44"/>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44"/>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44"/>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44"/>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44"/>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44"/>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44"/>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44"/>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44"/>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44"/>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44"/>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44"/>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44"/>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44"/>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44"/>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44"/>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44"/>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44"/>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44"/>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44"/>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44"/>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44"/>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44"/>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44"/>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44"/>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44"/>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44"/>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44"/>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44"/>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44"/>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44"/>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44"/>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44"/>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44"/>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44"/>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44"/>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44"/>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44"/>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44"/>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44"/>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44"/>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44"/>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44"/>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44"/>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44"/>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44"/>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44"/>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44"/>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44"/>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44"/>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44"/>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44"/>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44"/>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44"/>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44"/>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44"/>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44"/>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44"/>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44"/>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44"/>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44"/>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44"/>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44"/>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44"/>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44"/>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44"/>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44"/>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44"/>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44"/>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44"/>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44"/>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44"/>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44"/>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44"/>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44"/>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44"/>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44"/>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44"/>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44"/>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44"/>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44"/>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44"/>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44"/>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44"/>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44"/>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44"/>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44"/>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44"/>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44"/>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44"/>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44"/>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44"/>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44"/>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44"/>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44"/>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44"/>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44"/>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44"/>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44"/>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44"/>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44"/>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44"/>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44"/>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44"/>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44"/>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44"/>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44"/>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44"/>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44"/>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44"/>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44"/>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44"/>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44"/>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44"/>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44"/>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44"/>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44"/>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44"/>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44"/>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44"/>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44"/>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44"/>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44"/>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44"/>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44"/>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44"/>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44"/>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44"/>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44"/>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44"/>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44"/>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44"/>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44"/>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44"/>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44"/>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44"/>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44"/>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44"/>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44"/>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44"/>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44"/>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44"/>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44"/>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44"/>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44"/>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44"/>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44"/>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44"/>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44"/>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44"/>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44"/>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44"/>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44"/>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44"/>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44"/>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44"/>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44"/>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44"/>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44"/>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44"/>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44"/>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44"/>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44"/>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44"/>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44"/>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44"/>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44"/>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44"/>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44"/>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44"/>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44"/>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44"/>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44"/>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44"/>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44"/>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44"/>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44"/>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44"/>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44"/>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44"/>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44"/>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44"/>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44"/>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44"/>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44"/>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44"/>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44"/>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44"/>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44"/>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44"/>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44"/>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44"/>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44"/>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44"/>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44"/>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44"/>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44"/>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44"/>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44"/>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44"/>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44"/>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44"/>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44"/>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44"/>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44"/>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44"/>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44"/>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44"/>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44"/>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44"/>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44"/>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44"/>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44"/>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44"/>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44"/>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44"/>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44"/>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44"/>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44"/>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44"/>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44"/>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44"/>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44"/>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44"/>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44"/>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44"/>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44"/>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44"/>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44"/>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44"/>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44"/>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44"/>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44"/>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44"/>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44"/>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44"/>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44"/>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44"/>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44"/>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44"/>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44"/>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44"/>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44"/>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44"/>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44"/>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44"/>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44"/>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44"/>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44"/>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44"/>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44"/>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44"/>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44"/>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44"/>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44"/>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44"/>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44"/>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44"/>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44"/>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44"/>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44"/>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44"/>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44"/>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44"/>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44"/>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44"/>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44"/>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44"/>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44"/>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44"/>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44"/>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44"/>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44"/>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44"/>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44"/>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44"/>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44"/>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44"/>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44"/>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44"/>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44"/>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44"/>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44"/>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44"/>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44"/>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44"/>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44"/>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44"/>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44"/>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44"/>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44"/>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44"/>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44"/>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44"/>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44"/>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44"/>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44"/>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44"/>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44"/>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44"/>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44"/>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44"/>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44"/>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44"/>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44"/>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44"/>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44"/>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44"/>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44"/>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44"/>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44"/>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44"/>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44"/>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44"/>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44"/>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44"/>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44"/>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44"/>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44"/>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44"/>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44"/>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44"/>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44"/>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44"/>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44"/>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44"/>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44"/>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44"/>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44"/>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44"/>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44"/>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44"/>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44"/>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44"/>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44"/>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44"/>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44"/>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44"/>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44"/>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44"/>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44"/>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44"/>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44"/>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44"/>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44"/>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44"/>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44"/>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44"/>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44"/>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44"/>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44"/>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44"/>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44"/>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44"/>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44"/>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44"/>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44"/>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44"/>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44"/>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44"/>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44"/>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44"/>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44"/>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44"/>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44"/>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44"/>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44"/>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44"/>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44"/>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44"/>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44"/>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44"/>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44"/>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44"/>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44"/>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44"/>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44"/>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44"/>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44"/>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44"/>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44"/>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44"/>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44"/>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44"/>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44"/>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44"/>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44"/>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44"/>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44"/>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44"/>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44"/>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44"/>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44"/>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44"/>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44"/>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44"/>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44"/>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44"/>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44"/>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44"/>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44"/>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44"/>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44"/>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44"/>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44"/>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44"/>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44"/>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44"/>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44"/>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44"/>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44"/>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44"/>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44"/>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44"/>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44"/>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44"/>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44"/>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44"/>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44"/>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44"/>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44"/>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44"/>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44"/>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44"/>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44"/>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44"/>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44"/>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44"/>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44"/>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44"/>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44"/>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44"/>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44"/>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44"/>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44"/>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44"/>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44"/>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44"/>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44"/>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44"/>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44"/>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44"/>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44"/>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44"/>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44"/>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44"/>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44"/>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44"/>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44"/>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44"/>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44"/>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44"/>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44"/>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44"/>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44"/>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44"/>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44"/>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44"/>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44"/>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44"/>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44"/>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44"/>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44"/>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44"/>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44"/>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44"/>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44"/>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44"/>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44"/>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44"/>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44"/>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44"/>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44"/>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44"/>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44"/>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44"/>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44"/>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44"/>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44"/>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44"/>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44"/>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44"/>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44"/>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44"/>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44"/>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44"/>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44"/>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44"/>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44"/>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44"/>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44"/>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44"/>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44"/>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44"/>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44"/>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44"/>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44"/>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44"/>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44"/>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44"/>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44"/>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44"/>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44"/>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44"/>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44"/>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44"/>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44"/>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44"/>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44"/>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44"/>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44"/>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44"/>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44"/>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44"/>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44"/>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44"/>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44"/>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44"/>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44"/>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44"/>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44"/>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44"/>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44"/>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44"/>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44"/>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44"/>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44"/>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44"/>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44"/>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44"/>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44"/>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44"/>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44"/>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44"/>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44"/>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44"/>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44"/>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44"/>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44"/>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44"/>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44"/>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44"/>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44"/>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44"/>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44"/>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44"/>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44"/>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44"/>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44"/>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44"/>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44"/>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44"/>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44"/>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44"/>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44"/>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44"/>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44"/>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44"/>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44"/>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44"/>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44"/>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44"/>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44"/>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44"/>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44"/>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44"/>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44"/>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44"/>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44"/>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44"/>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44"/>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44"/>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44"/>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44"/>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44"/>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44"/>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44"/>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44"/>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44"/>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44"/>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44"/>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44"/>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44"/>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44"/>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44"/>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44"/>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44"/>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44"/>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44"/>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44"/>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44"/>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44"/>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44"/>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44"/>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44"/>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44"/>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44"/>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44"/>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44"/>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44"/>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44"/>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44"/>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44"/>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44"/>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44"/>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44"/>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44"/>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44"/>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44"/>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44"/>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44"/>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44"/>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44"/>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44"/>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44"/>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44"/>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44"/>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44"/>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44"/>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44"/>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44"/>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44"/>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44"/>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44"/>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44"/>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44"/>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44"/>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44"/>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44"/>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44"/>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44"/>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44"/>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44"/>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44"/>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44"/>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44"/>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44"/>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44"/>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44"/>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44"/>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44"/>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44"/>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44"/>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44"/>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44"/>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44"/>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44"/>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44"/>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44"/>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44"/>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44"/>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44"/>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44"/>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44"/>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44"/>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44"/>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44"/>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44"/>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44"/>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44"/>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44"/>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44"/>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44"/>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44"/>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44"/>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44"/>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44"/>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44"/>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44"/>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44"/>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44"/>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44"/>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44"/>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44"/>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44"/>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44"/>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44"/>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44"/>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44"/>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44"/>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44"/>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44"/>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44"/>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44"/>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44"/>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44"/>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44"/>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44"/>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44"/>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44"/>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44"/>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44"/>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44"/>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44"/>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44"/>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44"/>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44"/>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44"/>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44"/>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44"/>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44"/>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44"/>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44"/>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44"/>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44"/>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44"/>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44"/>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44"/>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44"/>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44"/>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44"/>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44"/>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44"/>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44"/>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44"/>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44"/>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44"/>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44"/>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44"/>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44"/>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44"/>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44"/>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44"/>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44"/>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44"/>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44"/>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44"/>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44"/>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44"/>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44"/>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44"/>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44"/>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44"/>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44"/>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44"/>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44"/>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44"/>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44"/>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44"/>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44"/>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44"/>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44"/>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44"/>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44"/>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44"/>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44"/>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44"/>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44"/>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44"/>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44"/>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44"/>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44"/>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44"/>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44"/>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44"/>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44"/>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44"/>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44"/>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44"/>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44"/>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44"/>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44"/>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44"/>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44"/>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44"/>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44"/>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44"/>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44"/>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44"/>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44"/>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44"/>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44"/>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44"/>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44"/>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44"/>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44"/>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44"/>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44"/>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44"/>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44"/>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44"/>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44"/>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44"/>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44"/>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44"/>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44"/>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44"/>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44"/>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44"/>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44"/>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44"/>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44"/>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44"/>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44"/>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44"/>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44"/>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44"/>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44"/>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44"/>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44"/>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44"/>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44"/>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44"/>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44"/>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44"/>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44"/>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44"/>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44"/>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44"/>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44"/>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44"/>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44"/>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44"/>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44"/>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44"/>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44"/>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44"/>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44"/>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44"/>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44"/>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44"/>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44"/>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44"/>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44"/>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44"/>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44"/>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44"/>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44"/>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44"/>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44"/>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44"/>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44"/>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44"/>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44"/>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44"/>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44"/>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44"/>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44"/>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44"/>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44"/>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44"/>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44"/>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44"/>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44"/>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44"/>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44"/>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44"/>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44"/>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44"/>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44"/>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44"/>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44"/>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44"/>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44"/>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44"/>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44"/>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44"/>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44"/>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44"/>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44"/>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44"/>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44"/>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44"/>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44"/>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44"/>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44"/>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44"/>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44"/>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44"/>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44"/>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44"/>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44"/>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44"/>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44"/>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44"/>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44"/>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44"/>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44"/>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44"/>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44"/>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44"/>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44"/>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44"/>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44"/>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44"/>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44"/>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44"/>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44"/>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44"/>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44"/>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44"/>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44"/>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44"/>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44"/>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44"/>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44"/>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44"/>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44"/>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44"/>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44"/>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44"/>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44"/>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44"/>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44"/>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44"/>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44"/>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44"/>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44"/>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44"/>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44"/>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44"/>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44"/>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44"/>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44"/>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44"/>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44"/>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44"/>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44"/>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44"/>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44"/>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44"/>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44"/>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44"/>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44"/>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44"/>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44"/>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44"/>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44"/>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44"/>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44"/>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44"/>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44"/>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44"/>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44"/>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44"/>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44"/>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44"/>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44"/>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44"/>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44"/>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44"/>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44"/>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44"/>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44"/>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44"/>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44"/>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44"/>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44"/>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44"/>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44"/>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44"/>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44"/>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44"/>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44"/>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44"/>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44"/>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44"/>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44"/>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44"/>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44"/>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44"/>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44"/>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44"/>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44"/>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44"/>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44"/>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44"/>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44"/>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44"/>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44"/>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44"/>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44"/>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44"/>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44"/>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44"/>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44"/>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44"/>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44"/>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44"/>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44"/>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44"/>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44"/>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44"/>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44"/>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44"/>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44"/>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44"/>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44"/>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44"/>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44"/>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44"/>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44"/>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44"/>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44"/>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44"/>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44"/>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44"/>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44"/>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44"/>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44"/>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44"/>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44"/>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44"/>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44"/>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44"/>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44"/>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44"/>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44"/>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44"/>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44"/>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44"/>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44"/>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44"/>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44"/>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44"/>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44"/>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44"/>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44"/>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44"/>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44"/>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44"/>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44"/>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44"/>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44"/>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44"/>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44"/>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44"/>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44"/>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44"/>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44"/>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44"/>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44"/>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44"/>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44"/>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44"/>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44"/>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44"/>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44"/>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44"/>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44"/>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44"/>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44"/>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44"/>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44"/>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44"/>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44"/>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44"/>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44"/>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44"/>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44"/>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44"/>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44"/>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44"/>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44"/>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44"/>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44"/>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44"/>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44"/>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44"/>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44"/>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44"/>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44"/>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44"/>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44"/>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44"/>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44"/>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44"/>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44"/>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44"/>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44"/>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44"/>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44"/>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44"/>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44"/>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44"/>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44"/>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44"/>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44"/>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44"/>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44"/>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44"/>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44"/>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44"/>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44"/>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44"/>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44"/>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44"/>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44"/>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44"/>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44"/>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44"/>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44"/>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44"/>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44"/>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44"/>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44"/>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44"/>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44"/>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44"/>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44"/>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44"/>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44"/>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44"/>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44"/>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44"/>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44"/>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44"/>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44"/>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44"/>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44"/>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44"/>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44"/>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44"/>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44"/>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44"/>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44"/>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44"/>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44"/>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44"/>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44"/>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44"/>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44"/>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44"/>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44"/>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44"/>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44"/>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44"/>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44"/>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44"/>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44"/>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44"/>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44"/>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44"/>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44"/>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44"/>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44"/>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44"/>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44"/>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44"/>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44"/>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44"/>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44"/>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44"/>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44"/>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44"/>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44"/>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44"/>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44"/>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44"/>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44"/>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44"/>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44"/>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44"/>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44"/>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44"/>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44"/>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44"/>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44"/>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44"/>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44"/>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44"/>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44"/>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44"/>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44"/>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44"/>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44"/>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44"/>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44"/>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44"/>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44"/>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44"/>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44"/>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44"/>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44"/>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44"/>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44"/>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44"/>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44"/>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44"/>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44"/>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44"/>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44"/>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44"/>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44"/>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44"/>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44"/>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44"/>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44"/>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44"/>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44"/>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44"/>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44"/>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44"/>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44"/>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44"/>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44"/>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44"/>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44"/>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44"/>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44"/>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44"/>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44"/>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44"/>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44"/>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44"/>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44"/>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44"/>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44"/>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44"/>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44"/>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44"/>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44"/>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44"/>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44"/>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44"/>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44"/>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44"/>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44"/>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44"/>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44"/>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44"/>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44"/>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44"/>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44"/>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44"/>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44"/>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44"/>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44"/>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44"/>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44"/>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44"/>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44"/>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44"/>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44"/>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44"/>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44"/>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44"/>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44"/>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44"/>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44"/>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44"/>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44"/>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44"/>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44"/>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44"/>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44"/>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44"/>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44"/>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44"/>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44"/>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44"/>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44"/>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44"/>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44"/>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44"/>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44"/>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44"/>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44"/>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44"/>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44"/>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44"/>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44"/>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44"/>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44"/>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44"/>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44"/>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44"/>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44"/>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44"/>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44"/>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44"/>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44"/>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44"/>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44"/>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44"/>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44"/>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44"/>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44"/>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44"/>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44"/>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44"/>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44"/>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44"/>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44"/>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44"/>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44"/>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44"/>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44"/>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44"/>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44"/>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44"/>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44"/>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44"/>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44"/>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44"/>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44"/>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44"/>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44"/>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44"/>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44"/>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44"/>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44"/>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44"/>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44"/>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44"/>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44"/>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44"/>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44"/>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44"/>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44"/>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44"/>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44"/>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44"/>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44"/>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44"/>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44"/>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44"/>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44"/>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44"/>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44"/>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44"/>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44"/>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44"/>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44"/>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44"/>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44"/>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44"/>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44"/>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44"/>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44"/>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44"/>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44"/>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44"/>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44"/>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44"/>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44"/>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44"/>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44"/>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44"/>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44"/>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44"/>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44"/>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44"/>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44"/>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44"/>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44"/>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44"/>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44"/>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44"/>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44"/>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44"/>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44"/>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44"/>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44"/>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44"/>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44"/>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44"/>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44"/>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44"/>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44"/>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44"/>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44"/>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44"/>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44"/>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44"/>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44"/>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44"/>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44"/>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44"/>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44"/>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44"/>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44"/>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44"/>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44"/>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44"/>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44"/>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44"/>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44"/>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44"/>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44"/>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44"/>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44"/>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44"/>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44"/>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44"/>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44"/>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44"/>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44"/>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44"/>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44"/>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44"/>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44"/>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44"/>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44"/>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44"/>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44"/>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44"/>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44"/>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44"/>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44"/>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44"/>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44"/>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44"/>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44"/>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44"/>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44"/>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44"/>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44"/>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44"/>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44"/>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44"/>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44"/>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44"/>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44"/>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44"/>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44"/>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44"/>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44"/>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44"/>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44"/>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44"/>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44"/>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44"/>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44"/>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44"/>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44"/>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44"/>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44"/>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44"/>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44"/>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44"/>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44"/>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44"/>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44"/>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44"/>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44"/>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44"/>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44"/>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44"/>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44"/>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44"/>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44"/>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44"/>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44"/>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44"/>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44"/>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44"/>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44"/>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44"/>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44"/>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44"/>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44"/>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44"/>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44"/>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44"/>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44"/>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44"/>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44"/>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44"/>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44"/>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44"/>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44"/>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44"/>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44"/>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44"/>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44"/>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44"/>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44"/>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44"/>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44"/>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44"/>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44"/>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44"/>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44"/>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44"/>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44"/>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44"/>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44"/>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44"/>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44"/>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44"/>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44"/>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44"/>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44"/>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44"/>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44"/>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44"/>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44"/>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44"/>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44"/>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44"/>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44"/>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44"/>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44"/>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44"/>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44"/>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44"/>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44"/>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44"/>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44"/>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44"/>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44"/>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44"/>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44"/>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44"/>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44"/>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44"/>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44"/>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44"/>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44"/>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44"/>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44"/>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44"/>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44"/>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44"/>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44"/>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44"/>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44"/>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44"/>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44"/>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44"/>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44"/>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44"/>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44"/>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44"/>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44"/>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44"/>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44"/>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44"/>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44"/>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44"/>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44"/>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44"/>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44"/>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44"/>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44"/>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44"/>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44"/>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44"/>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44"/>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44"/>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44"/>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44"/>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44"/>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44"/>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44"/>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44"/>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44"/>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44"/>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44"/>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44"/>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44"/>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44"/>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44"/>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44"/>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44"/>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44"/>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44"/>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44"/>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44"/>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44"/>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44"/>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44"/>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44"/>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44"/>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44"/>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44"/>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44"/>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44"/>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44"/>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44"/>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44"/>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44"/>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44"/>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44"/>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44"/>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44"/>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44"/>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44"/>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44"/>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44"/>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44"/>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44"/>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44"/>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44"/>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44"/>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44"/>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44"/>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44"/>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44"/>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44"/>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44"/>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44"/>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44"/>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44"/>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44"/>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44"/>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44"/>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44"/>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44"/>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44"/>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44"/>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44"/>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44"/>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44"/>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44"/>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44"/>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44"/>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44"/>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44"/>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44"/>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44"/>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44"/>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44"/>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44"/>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44"/>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44"/>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44"/>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44"/>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44"/>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44"/>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44"/>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44"/>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44"/>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44"/>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44"/>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44"/>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44"/>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44"/>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44"/>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44"/>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44"/>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44"/>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44"/>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44"/>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44"/>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44"/>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44"/>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44"/>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44"/>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44"/>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44"/>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44"/>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44"/>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44"/>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44"/>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44"/>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44"/>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44"/>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44"/>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44"/>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44"/>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44"/>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44"/>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44"/>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44"/>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44"/>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44"/>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44"/>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44"/>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44"/>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44"/>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44"/>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44"/>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44"/>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44"/>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44"/>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44"/>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44"/>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44"/>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44"/>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44"/>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44"/>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44"/>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44"/>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44"/>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44"/>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44"/>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44"/>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44"/>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44"/>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44"/>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44"/>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44"/>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44"/>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44"/>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44"/>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44"/>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44"/>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44"/>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44"/>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44"/>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44"/>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44"/>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44"/>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44"/>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44"/>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44"/>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44"/>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44"/>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44"/>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44"/>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44"/>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44"/>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44"/>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44"/>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44"/>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44"/>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44"/>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44"/>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44"/>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44"/>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44"/>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44"/>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44"/>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44"/>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44"/>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44"/>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44"/>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44"/>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44"/>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44"/>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44"/>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44"/>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44"/>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44"/>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44"/>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44"/>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44"/>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44"/>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44"/>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44"/>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44"/>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44"/>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44"/>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44"/>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44"/>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44"/>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44"/>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44"/>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44"/>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44"/>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44"/>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44"/>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44"/>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44"/>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44"/>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44"/>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44"/>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44"/>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44"/>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44"/>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44"/>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44"/>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44"/>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44"/>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44"/>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44"/>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44"/>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44"/>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44"/>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44"/>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44"/>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44"/>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44"/>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44"/>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44"/>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44"/>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44"/>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44"/>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44"/>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44"/>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44"/>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44"/>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44"/>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44"/>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44"/>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44"/>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44"/>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44"/>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44"/>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44"/>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44"/>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44"/>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44"/>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44"/>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44"/>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44"/>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44"/>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44"/>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44"/>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44"/>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44"/>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44"/>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44"/>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44"/>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44"/>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44"/>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44"/>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44"/>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44"/>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44"/>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44"/>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44"/>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44"/>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44"/>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44"/>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44"/>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44"/>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44"/>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44"/>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44"/>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44"/>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44"/>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44"/>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44"/>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44"/>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44"/>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44"/>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44"/>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44"/>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44"/>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44"/>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44"/>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44"/>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44"/>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44"/>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44"/>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44"/>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44"/>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44"/>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44"/>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44"/>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44"/>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44"/>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44"/>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44"/>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44"/>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44"/>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44"/>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44"/>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44"/>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44"/>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44"/>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44"/>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44"/>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44"/>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44"/>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44"/>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44"/>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44"/>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44"/>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44"/>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44"/>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44"/>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44"/>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44"/>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44"/>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44"/>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44"/>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44"/>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44"/>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44"/>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44"/>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44"/>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44"/>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44"/>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44"/>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44"/>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44"/>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44"/>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44"/>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44"/>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44"/>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44"/>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44"/>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44"/>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44"/>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44"/>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44"/>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44"/>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44"/>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44"/>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44"/>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44"/>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44"/>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44"/>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44"/>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44"/>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44"/>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44"/>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44"/>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44"/>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44"/>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44"/>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44"/>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44"/>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44"/>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44"/>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44"/>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44"/>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44"/>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44"/>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44"/>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44"/>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44"/>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44"/>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44"/>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44"/>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44"/>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44"/>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44"/>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44"/>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44"/>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44"/>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44"/>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44"/>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44"/>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44"/>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44"/>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44"/>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44"/>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44"/>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44"/>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44"/>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44"/>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44"/>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44"/>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44"/>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44"/>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44"/>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44"/>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44"/>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44"/>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44"/>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44"/>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44"/>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44"/>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44"/>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44"/>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44"/>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44"/>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44"/>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44"/>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44"/>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44"/>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44"/>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44"/>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44"/>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44"/>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44"/>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44"/>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44"/>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44"/>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44"/>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44"/>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44"/>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2" name="Google Shape;6752;p44"/>
          <p:cNvGrpSpPr/>
          <p:nvPr/>
        </p:nvGrpSpPr>
        <p:grpSpPr>
          <a:xfrm>
            <a:off x="3597785" y="3065882"/>
            <a:ext cx="2241344" cy="1330656"/>
            <a:chOff x="3597785" y="3065882"/>
            <a:chExt cx="2241344" cy="1330656"/>
          </a:xfrm>
        </p:grpSpPr>
        <p:grpSp>
          <p:nvGrpSpPr>
            <p:cNvPr id="6753" name="Google Shape;6753;p44"/>
            <p:cNvGrpSpPr/>
            <p:nvPr/>
          </p:nvGrpSpPr>
          <p:grpSpPr>
            <a:xfrm>
              <a:off x="5296908" y="3937355"/>
              <a:ext cx="143198" cy="32380"/>
              <a:chOff x="5296908" y="3937355"/>
              <a:chExt cx="143198" cy="32380"/>
            </a:xfrm>
          </p:grpSpPr>
          <p:sp>
            <p:nvSpPr>
              <p:cNvPr id="6754" name="Google Shape;6754;p44"/>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5" name="Google Shape;6755;p44"/>
              <p:cNvGrpSpPr/>
              <p:nvPr/>
            </p:nvGrpSpPr>
            <p:grpSpPr>
              <a:xfrm>
                <a:off x="5402331" y="3937355"/>
                <a:ext cx="37776" cy="32380"/>
                <a:chOff x="5402331" y="3937355"/>
                <a:chExt cx="37776" cy="32380"/>
              </a:xfrm>
            </p:grpSpPr>
            <p:sp>
              <p:nvSpPr>
                <p:cNvPr id="6756" name="Google Shape;6756;p44"/>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44"/>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8" name="Google Shape;6758;p44"/>
              <p:cNvGrpSpPr/>
              <p:nvPr/>
            </p:nvGrpSpPr>
            <p:grpSpPr>
              <a:xfrm>
                <a:off x="5296908" y="3937355"/>
                <a:ext cx="37783" cy="32380"/>
                <a:chOff x="5296908" y="3937355"/>
                <a:chExt cx="37783" cy="32380"/>
              </a:xfrm>
            </p:grpSpPr>
            <p:sp>
              <p:nvSpPr>
                <p:cNvPr id="6759" name="Google Shape;6759;p44"/>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44"/>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61" name="Google Shape;6761;p44"/>
            <p:cNvGrpSpPr/>
            <p:nvPr/>
          </p:nvGrpSpPr>
          <p:grpSpPr>
            <a:xfrm>
              <a:off x="4724163" y="3119631"/>
              <a:ext cx="120838" cy="84218"/>
              <a:chOff x="4724163" y="3119631"/>
              <a:chExt cx="120838" cy="84218"/>
            </a:xfrm>
          </p:grpSpPr>
          <p:grpSp>
            <p:nvGrpSpPr>
              <p:cNvPr id="6762" name="Google Shape;6762;p44"/>
              <p:cNvGrpSpPr/>
              <p:nvPr/>
            </p:nvGrpSpPr>
            <p:grpSpPr>
              <a:xfrm>
                <a:off x="4746712" y="3132773"/>
                <a:ext cx="86869" cy="56424"/>
                <a:chOff x="4746712" y="3132773"/>
                <a:chExt cx="86869" cy="56424"/>
              </a:xfrm>
            </p:grpSpPr>
            <p:sp>
              <p:nvSpPr>
                <p:cNvPr id="6763" name="Google Shape;6763;p44"/>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44"/>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5" name="Google Shape;6765;p44"/>
              <p:cNvGrpSpPr/>
              <p:nvPr/>
            </p:nvGrpSpPr>
            <p:grpSpPr>
              <a:xfrm>
                <a:off x="4773634" y="3143336"/>
                <a:ext cx="37776" cy="32451"/>
                <a:chOff x="4773634" y="3143336"/>
                <a:chExt cx="37776" cy="32451"/>
              </a:xfrm>
            </p:grpSpPr>
            <p:sp>
              <p:nvSpPr>
                <p:cNvPr id="6766" name="Google Shape;6766;p44"/>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44"/>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8" name="Google Shape;6768;p44"/>
              <p:cNvGrpSpPr/>
              <p:nvPr/>
            </p:nvGrpSpPr>
            <p:grpSpPr>
              <a:xfrm>
                <a:off x="4724163" y="3131248"/>
                <a:ext cx="37776" cy="32459"/>
                <a:chOff x="4724163" y="3131248"/>
                <a:chExt cx="37776" cy="32459"/>
              </a:xfrm>
            </p:grpSpPr>
            <p:sp>
              <p:nvSpPr>
                <p:cNvPr id="6769" name="Google Shape;6769;p44"/>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44"/>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1" name="Google Shape;6771;p44"/>
              <p:cNvGrpSpPr/>
              <p:nvPr/>
            </p:nvGrpSpPr>
            <p:grpSpPr>
              <a:xfrm>
                <a:off x="4755081" y="3176054"/>
                <a:ext cx="32357" cy="27795"/>
                <a:chOff x="4755081" y="3176054"/>
                <a:chExt cx="32357" cy="27795"/>
              </a:xfrm>
            </p:grpSpPr>
            <p:sp>
              <p:nvSpPr>
                <p:cNvPr id="6772" name="Google Shape;6772;p44"/>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44"/>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4" name="Google Shape;6774;p44"/>
              <p:cNvGrpSpPr/>
              <p:nvPr/>
            </p:nvGrpSpPr>
            <p:grpSpPr>
              <a:xfrm>
                <a:off x="4812550" y="3119631"/>
                <a:ext cx="32451" cy="27803"/>
                <a:chOff x="4812550" y="3119631"/>
                <a:chExt cx="32451" cy="27803"/>
              </a:xfrm>
            </p:grpSpPr>
            <p:sp>
              <p:nvSpPr>
                <p:cNvPr id="6775" name="Google Shape;6775;p44"/>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44"/>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77" name="Google Shape;6777;p44"/>
            <p:cNvGrpSpPr/>
            <p:nvPr/>
          </p:nvGrpSpPr>
          <p:grpSpPr>
            <a:xfrm>
              <a:off x="5382826" y="4027197"/>
              <a:ext cx="268967" cy="250422"/>
              <a:chOff x="5382826" y="4027197"/>
              <a:chExt cx="268967" cy="250422"/>
            </a:xfrm>
          </p:grpSpPr>
          <p:grpSp>
            <p:nvGrpSpPr>
              <p:cNvPr id="6778" name="Google Shape;6778;p44"/>
              <p:cNvGrpSpPr/>
              <p:nvPr/>
            </p:nvGrpSpPr>
            <p:grpSpPr>
              <a:xfrm>
                <a:off x="5405280" y="4042510"/>
                <a:ext cx="237570" cy="218647"/>
                <a:chOff x="5405280" y="4042510"/>
                <a:chExt cx="237570" cy="218647"/>
              </a:xfrm>
            </p:grpSpPr>
            <p:sp>
              <p:nvSpPr>
                <p:cNvPr id="6779" name="Google Shape;6779;p44"/>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44"/>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44"/>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44"/>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44"/>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44"/>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44"/>
              <p:cNvGrpSpPr/>
              <p:nvPr/>
            </p:nvGrpSpPr>
            <p:grpSpPr>
              <a:xfrm>
                <a:off x="5382826" y="4125549"/>
                <a:ext cx="37776" cy="32380"/>
                <a:chOff x="5382826" y="4125549"/>
                <a:chExt cx="37776" cy="32380"/>
              </a:xfrm>
            </p:grpSpPr>
            <p:sp>
              <p:nvSpPr>
                <p:cNvPr id="6786" name="Google Shape;6786;p44"/>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44"/>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44"/>
              <p:cNvGrpSpPr/>
              <p:nvPr/>
            </p:nvGrpSpPr>
            <p:grpSpPr>
              <a:xfrm>
                <a:off x="5475680" y="4195587"/>
                <a:ext cx="37783" cy="32364"/>
                <a:chOff x="5475680" y="4195587"/>
                <a:chExt cx="37783" cy="32364"/>
              </a:xfrm>
            </p:grpSpPr>
            <p:sp>
              <p:nvSpPr>
                <p:cNvPr id="6789" name="Google Shape;6789;p44"/>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44"/>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1" name="Google Shape;6791;p44"/>
              <p:cNvGrpSpPr/>
              <p:nvPr/>
            </p:nvGrpSpPr>
            <p:grpSpPr>
              <a:xfrm>
                <a:off x="5532575" y="4027197"/>
                <a:ext cx="33308" cy="32262"/>
                <a:chOff x="5532575" y="4027197"/>
                <a:chExt cx="33308" cy="32262"/>
              </a:xfrm>
            </p:grpSpPr>
            <p:sp>
              <p:nvSpPr>
                <p:cNvPr id="6792" name="Google Shape;6792;p44"/>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44"/>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4" name="Google Shape;6794;p44"/>
              <p:cNvGrpSpPr/>
              <p:nvPr/>
            </p:nvGrpSpPr>
            <p:grpSpPr>
              <a:xfrm>
                <a:off x="5590706" y="4245348"/>
                <a:ext cx="33497" cy="32270"/>
                <a:chOff x="5590706" y="4245348"/>
                <a:chExt cx="33497" cy="32270"/>
              </a:xfrm>
            </p:grpSpPr>
            <p:sp>
              <p:nvSpPr>
                <p:cNvPr id="6795" name="Google Shape;6795;p44"/>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44"/>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7" name="Google Shape;6797;p44"/>
              <p:cNvGrpSpPr/>
              <p:nvPr/>
            </p:nvGrpSpPr>
            <p:grpSpPr>
              <a:xfrm>
                <a:off x="5618681" y="4109677"/>
                <a:ext cx="33112" cy="32357"/>
                <a:chOff x="5618681" y="4109677"/>
                <a:chExt cx="33112" cy="32357"/>
              </a:xfrm>
            </p:grpSpPr>
            <p:sp>
              <p:nvSpPr>
                <p:cNvPr id="6798" name="Google Shape;6798;p44"/>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44"/>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0" name="Google Shape;6800;p44"/>
              <p:cNvGrpSpPr/>
              <p:nvPr/>
            </p:nvGrpSpPr>
            <p:grpSpPr>
              <a:xfrm>
                <a:off x="5479298" y="4128262"/>
                <a:ext cx="31405" cy="26906"/>
                <a:chOff x="5479298" y="4128262"/>
                <a:chExt cx="31405" cy="26906"/>
              </a:xfrm>
            </p:grpSpPr>
            <p:sp>
              <p:nvSpPr>
                <p:cNvPr id="6801" name="Google Shape;6801;p44"/>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44"/>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3" name="Google Shape;6803;p44"/>
              <p:cNvGrpSpPr/>
              <p:nvPr/>
            </p:nvGrpSpPr>
            <p:grpSpPr>
              <a:xfrm>
                <a:off x="5582903" y="4180116"/>
                <a:ext cx="31499" cy="26898"/>
                <a:chOff x="5582903" y="4180116"/>
                <a:chExt cx="31499" cy="26898"/>
              </a:xfrm>
            </p:grpSpPr>
            <p:sp>
              <p:nvSpPr>
                <p:cNvPr id="6804" name="Google Shape;6804;p44"/>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44"/>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06" name="Google Shape;6806;p44"/>
            <p:cNvGrpSpPr/>
            <p:nvPr/>
          </p:nvGrpSpPr>
          <p:grpSpPr>
            <a:xfrm>
              <a:off x="3977681" y="3230323"/>
              <a:ext cx="94584" cy="84085"/>
              <a:chOff x="3977681" y="3230323"/>
              <a:chExt cx="94584" cy="84085"/>
            </a:xfrm>
          </p:grpSpPr>
          <p:grpSp>
            <p:nvGrpSpPr>
              <p:cNvPr id="6807" name="Google Shape;6807;p44"/>
              <p:cNvGrpSpPr/>
              <p:nvPr/>
            </p:nvGrpSpPr>
            <p:grpSpPr>
              <a:xfrm>
                <a:off x="4000135" y="3243041"/>
                <a:ext cx="59570" cy="57186"/>
                <a:chOff x="4000135" y="3243041"/>
                <a:chExt cx="59570" cy="57186"/>
              </a:xfrm>
            </p:grpSpPr>
            <p:sp>
              <p:nvSpPr>
                <p:cNvPr id="6808" name="Google Shape;6808;p44"/>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44"/>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44"/>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1" name="Google Shape;6811;p44"/>
              <p:cNvGrpSpPr/>
              <p:nvPr/>
            </p:nvGrpSpPr>
            <p:grpSpPr>
              <a:xfrm>
                <a:off x="3977681" y="3245872"/>
                <a:ext cx="37783" cy="32380"/>
                <a:chOff x="3977681" y="3245872"/>
                <a:chExt cx="37783" cy="32380"/>
              </a:xfrm>
            </p:grpSpPr>
            <p:sp>
              <p:nvSpPr>
                <p:cNvPr id="6812" name="Google Shape;6812;p44"/>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44"/>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4" name="Google Shape;6814;p44"/>
              <p:cNvGrpSpPr/>
              <p:nvPr/>
            </p:nvGrpSpPr>
            <p:grpSpPr>
              <a:xfrm>
                <a:off x="4040860" y="3262672"/>
                <a:ext cx="31405" cy="27001"/>
                <a:chOff x="4040860" y="3262672"/>
                <a:chExt cx="31405" cy="27001"/>
              </a:xfrm>
            </p:grpSpPr>
            <p:sp>
              <p:nvSpPr>
                <p:cNvPr id="6815" name="Google Shape;6815;p44"/>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44"/>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7" name="Google Shape;6817;p44"/>
              <p:cNvGrpSpPr/>
              <p:nvPr/>
            </p:nvGrpSpPr>
            <p:grpSpPr>
              <a:xfrm>
                <a:off x="4021072" y="3230323"/>
                <a:ext cx="31397" cy="26906"/>
                <a:chOff x="4021072" y="3230323"/>
                <a:chExt cx="31397" cy="26906"/>
              </a:xfrm>
            </p:grpSpPr>
            <p:sp>
              <p:nvSpPr>
                <p:cNvPr id="6818" name="Google Shape;6818;p44"/>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44"/>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0" name="Google Shape;6820;p44"/>
              <p:cNvGrpSpPr/>
              <p:nvPr/>
            </p:nvGrpSpPr>
            <p:grpSpPr>
              <a:xfrm>
                <a:off x="4001472" y="3287462"/>
                <a:ext cx="31499" cy="26945"/>
                <a:chOff x="4001472" y="3287462"/>
                <a:chExt cx="31499" cy="26945"/>
              </a:xfrm>
            </p:grpSpPr>
            <p:sp>
              <p:nvSpPr>
                <p:cNvPr id="6821" name="Google Shape;6821;p44"/>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44"/>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23" name="Google Shape;6823;p44"/>
            <p:cNvGrpSpPr/>
            <p:nvPr/>
          </p:nvGrpSpPr>
          <p:grpSpPr>
            <a:xfrm>
              <a:off x="4084715" y="3258865"/>
              <a:ext cx="184961" cy="137268"/>
              <a:chOff x="4084715" y="3258865"/>
              <a:chExt cx="184961" cy="137268"/>
            </a:xfrm>
          </p:grpSpPr>
          <p:grpSp>
            <p:nvGrpSpPr>
              <p:cNvPr id="6824" name="Google Shape;6824;p44"/>
              <p:cNvGrpSpPr/>
              <p:nvPr/>
            </p:nvGrpSpPr>
            <p:grpSpPr>
              <a:xfrm>
                <a:off x="4107453" y="3271583"/>
                <a:ext cx="153470" cy="110275"/>
                <a:chOff x="4107453" y="3271583"/>
                <a:chExt cx="153470" cy="110275"/>
              </a:xfrm>
            </p:grpSpPr>
            <p:sp>
              <p:nvSpPr>
                <p:cNvPr id="6825" name="Google Shape;6825;p44"/>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44"/>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44"/>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44"/>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9" name="Google Shape;6829;p44"/>
              <p:cNvGrpSpPr/>
              <p:nvPr/>
            </p:nvGrpSpPr>
            <p:grpSpPr>
              <a:xfrm>
                <a:off x="4136947" y="3258865"/>
                <a:ext cx="31499" cy="27001"/>
                <a:chOff x="4136947" y="3258865"/>
                <a:chExt cx="31499" cy="27001"/>
              </a:xfrm>
            </p:grpSpPr>
            <p:sp>
              <p:nvSpPr>
                <p:cNvPr id="6830" name="Google Shape;6830;p44"/>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44"/>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2" name="Google Shape;6832;p44"/>
              <p:cNvGrpSpPr/>
              <p:nvPr/>
            </p:nvGrpSpPr>
            <p:grpSpPr>
              <a:xfrm>
                <a:off x="4084715" y="3266478"/>
                <a:ext cx="31468" cy="26898"/>
                <a:chOff x="4084715" y="3266478"/>
                <a:chExt cx="31468" cy="26898"/>
              </a:xfrm>
            </p:grpSpPr>
            <p:sp>
              <p:nvSpPr>
                <p:cNvPr id="6833" name="Google Shape;6833;p44"/>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44"/>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5" name="Google Shape;6835;p44"/>
              <p:cNvGrpSpPr/>
              <p:nvPr/>
            </p:nvGrpSpPr>
            <p:grpSpPr>
              <a:xfrm>
                <a:off x="4159213" y="3279849"/>
                <a:ext cx="31405" cy="26945"/>
                <a:chOff x="4159213" y="3279849"/>
                <a:chExt cx="31405" cy="26945"/>
              </a:xfrm>
            </p:grpSpPr>
            <p:sp>
              <p:nvSpPr>
                <p:cNvPr id="6836" name="Google Shape;6836;p44"/>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44"/>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8" name="Google Shape;6838;p44"/>
              <p:cNvGrpSpPr/>
              <p:nvPr/>
            </p:nvGrpSpPr>
            <p:grpSpPr>
              <a:xfrm>
                <a:off x="4201550" y="3266502"/>
                <a:ext cx="31405" cy="26883"/>
                <a:chOff x="4201550" y="3266502"/>
                <a:chExt cx="31405" cy="26883"/>
              </a:xfrm>
            </p:grpSpPr>
            <p:sp>
              <p:nvSpPr>
                <p:cNvPr id="6839" name="Google Shape;6839;p44"/>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44"/>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1" name="Google Shape;6841;p44"/>
              <p:cNvGrpSpPr/>
              <p:nvPr/>
            </p:nvGrpSpPr>
            <p:grpSpPr>
              <a:xfrm>
                <a:off x="4201550" y="3338278"/>
                <a:ext cx="31405" cy="26930"/>
                <a:chOff x="4201550" y="3338278"/>
                <a:chExt cx="31405" cy="26930"/>
              </a:xfrm>
            </p:grpSpPr>
            <p:sp>
              <p:nvSpPr>
                <p:cNvPr id="6842" name="Google Shape;6842;p44"/>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44"/>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4" name="Google Shape;6844;p44"/>
              <p:cNvGrpSpPr/>
              <p:nvPr/>
            </p:nvGrpSpPr>
            <p:grpSpPr>
              <a:xfrm>
                <a:off x="4238272" y="3369132"/>
                <a:ext cx="31405" cy="27001"/>
                <a:chOff x="4238272" y="3369132"/>
                <a:chExt cx="31405" cy="27001"/>
              </a:xfrm>
            </p:grpSpPr>
            <p:sp>
              <p:nvSpPr>
                <p:cNvPr id="6845" name="Google Shape;6845;p44"/>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44"/>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47" name="Google Shape;6847;p44"/>
            <p:cNvGrpSpPr/>
            <p:nvPr/>
          </p:nvGrpSpPr>
          <p:grpSpPr>
            <a:xfrm>
              <a:off x="4068639" y="3200169"/>
              <a:ext cx="77643" cy="37272"/>
              <a:chOff x="4068639" y="3200169"/>
              <a:chExt cx="77643" cy="37272"/>
            </a:xfrm>
          </p:grpSpPr>
          <p:sp>
            <p:nvSpPr>
              <p:cNvPr id="6848" name="Google Shape;6848;p44"/>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49" name="Google Shape;6849;p44"/>
              <p:cNvGrpSpPr/>
              <p:nvPr/>
            </p:nvGrpSpPr>
            <p:grpSpPr>
              <a:xfrm>
                <a:off x="4114878" y="3200169"/>
                <a:ext cx="31405" cy="26993"/>
                <a:chOff x="4114878" y="3200169"/>
                <a:chExt cx="31405" cy="26993"/>
              </a:xfrm>
            </p:grpSpPr>
            <p:sp>
              <p:nvSpPr>
                <p:cNvPr id="6850" name="Google Shape;6850;p44"/>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44"/>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2" name="Google Shape;6852;p44"/>
              <p:cNvGrpSpPr/>
              <p:nvPr/>
            </p:nvGrpSpPr>
            <p:grpSpPr>
              <a:xfrm>
                <a:off x="4068639" y="3210535"/>
                <a:ext cx="31499" cy="26906"/>
                <a:chOff x="4068639" y="3210535"/>
                <a:chExt cx="31499" cy="26906"/>
              </a:xfrm>
            </p:grpSpPr>
            <p:sp>
              <p:nvSpPr>
                <p:cNvPr id="6853" name="Google Shape;6853;p44"/>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44"/>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5" name="Google Shape;6855;p44"/>
            <p:cNvGrpSpPr/>
            <p:nvPr/>
          </p:nvGrpSpPr>
          <p:grpSpPr>
            <a:xfrm>
              <a:off x="3869702" y="3066935"/>
              <a:ext cx="382664" cy="190294"/>
              <a:chOff x="3869702" y="3066935"/>
              <a:chExt cx="382664" cy="190294"/>
            </a:xfrm>
          </p:grpSpPr>
          <p:grpSp>
            <p:nvGrpSpPr>
              <p:cNvPr id="6856" name="Google Shape;6856;p44"/>
              <p:cNvGrpSpPr/>
              <p:nvPr/>
            </p:nvGrpSpPr>
            <p:grpSpPr>
              <a:xfrm>
                <a:off x="3888633" y="3082351"/>
                <a:ext cx="351172" cy="160698"/>
                <a:chOff x="3888633" y="3082351"/>
                <a:chExt cx="351172" cy="160698"/>
              </a:xfrm>
            </p:grpSpPr>
            <p:sp>
              <p:nvSpPr>
                <p:cNvPr id="6857" name="Google Shape;6857;p44"/>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44"/>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44"/>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44"/>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44"/>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44"/>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3" name="Google Shape;6863;p44"/>
              <p:cNvGrpSpPr/>
              <p:nvPr/>
            </p:nvGrpSpPr>
            <p:grpSpPr>
              <a:xfrm>
                <a:off x="4143703" y="3066935"/>
                <a:ext cx="37783" cy="32357"/>
                <a:chOff x="4143703" y="3066935"/>
                <a:chExt cx="37783" cy="32357"/>
              </a:xfrm>
            </p:grpSpPr>
            <p:sp>
              <p:nvSpPr>
                <p:cNvPr id="6864" name="Google Shape;6864;p44"/>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44"/>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6" name="Google Shape;6866;p44"/>
              <p:cNvGrpSpPr/>
              <p:nvPr/>
            </p:nvGrpSpPr>
            <p:grpSpPr>
              <a:xfrm>
                <a:off x="4044565" y="3103563"/>
                <a:ext cx="37783" cy="32451"/>
                <a:chOff x="4044565" y="3103563"/>
                <a:chExt cx="37783" cy="32451"/>
              </a:xfrm>
            </p:grpSpPr>
            <p:sp>
              <p:nvSpPr>
                <p:cNvPr id="6867" name="Google Shape;6867;p44"/>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44"/>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9" name="Google Shape;6869;p44"/>
              <p:cNvGrpSpPr/>
              <p:nvPr/>
            </p:nvGrpSpPr>
            <p:grpSpPr>
              <a:xfrm>
                <a:off x="4017454" y="3188237"/>
                <a:ext cx="37776" cy="32357"/>
                <a:chOff x="4017454" y="3188237"/>
                <a:chExt cx="37776" cy="32357"/>
              </a:xfrm>
            </p:grpSpPr>
            <p:sp>
              <p:nvSpPr>
                <p:cNvPr id="6870" name="Google Shape;6870;p44"/>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44"/>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2" name="Google Shape;6872;p44"/>
              <p:cNvGrpSpPr/>
              <p:nvPr/>
            </p:nvGrpSpPr>
            <p:grpSpPr>
              <a:xfrm>
                <a:off x="3921548" y="3157509"/>
                <a:ext cx="37783" cy="32357"/>
                <a:chOff x="3921548" y="3157509"/>
                <a:chExt cx="37783" cy="32357"/>
              </a:xfrm>
            </p:grpSpPr>
            <p:sp>
              <p:nvSpPr>
                <p:cNvPr id="6873" name="Google Shape;6873;p44"/>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44"/>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44"/>
              <p:cNvGrpSpPr/>
              <p:nvPr/>
            </p:nvGrpSpPr>
            <p:grpSpPr>
              <a:xfrm>
                <a:off x="3939056" y="3211620"/>
                <a:ext cx="37783" cy="32380"/>
                <a:chOff x="3939056" y="3211620"/>
                <a:chExt cx="37783" cy="32380"/>
              </a:xfrm>
            </p:grpSpPr>
            <p:sp>
              <p:nvSpPr>
                <p:cNvPr id="6876" name="Google Shape;6876;p44"/>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44"/>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8" name="Google Shape;6878;p44"/>
              <p:cNvGrpSpPr/>
              <p:nvPr/>
            </p:nvGrpSpPr>
            <p:grpSpPr>
              <a:xfrm>
                <a:off x="4176240" y="3136965"/>
                <a:ext cx="31405" cy="26930"/>
                <a:chOff x="4176240" y="3136965"/>
                <a:chExt cx="31405" cy="26930"/>
              </a:xfrm>
            </p:grpSpPr>
            <p:sp>
              <p:nvSpPr>
                <p:cNvPr id="6879" name="Google Shape;6879;p44"/>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44"/>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44"/>
              <p:cNvGrpSpPr/>
              <p:nvPr/>
            </p:nvGrpSpPr>
            <p:grpSpPr>
              <a:xfrm>
                <a:off x="4133148" y="3152593"/>
                <a:ext cx="31499" cy="27001"/>
                <a:chOff x="4133148" y="3152593"/>
                <a:chExt cx="31499" cy="27001"/>
              </a:xfrm>
            </p:grpSpPr>
            <p:sp>
              <p:nvSpPr>
                <p:cNvPr id="6882" name="Google Shape;6882;p44"/>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44"/>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4" name="Google Shape;6884;p44"/>
              <p:cNvGrpSpPr/>
              <p:nvPr/>
            </p:nvGrpSpPr>
            <p:grpSpPr>
              <a:xfrm>
                <a:off x="4220866" y="3073534"/>
                <a:ext cx="31499" cy="26898"/>
                <a:chOff x="4220866" y="3073534"/>
                <a:chExt cx="31499" cy="26898"/>
              </a:xfrm>
            </p:grpSpPr>
            <p:sp>
              <p:nvSpPr>
                <p:cNvPr id="6885" name="Google Shape;6885;p44"/>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44"/>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7" name="Google Shape;6887;p44"/>
              <p:cNvGrpSpPr/>
              <p:nvPr/>
            </p:nvGrpSpPr>
            <p:grpSpPr>
              <a:xfrm>
                <a:off x="3869702" y="3230323"/>
                <a:ext cx="31499" cy="26906"/>
                <a:chOff x="3869702" y="3230323"/>
                <a:chExt cx="31499" cy="26906"/>
              </a:xfrm>
            </p:grpSpPr>
            <p:sp>
              <p:nvSpPr>
                <p:cNvPr id="6888" name="Google Shape;6888;p44"/>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44"/>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90" name="Google Shape;6890;p44"/>
            <p:cNvGrpSpPr/>
            <p:nvPr/>
          </p:nvGrpSpPr>
          <p:grpSpPr>
            <a:xfrm>
              <a:off x="4271383" y="3065882"/>
              <a:ext cx="304556" cy="341663"/>
              <a:chOff x="4271383" y="3065882"/>
              <a:chExt cx="304556" cy="341663"/>
            </a:xfrm>
          </p:grpSpPr>
          <p:grpSp>
            <p:nvGrpSpPr>
              <p:cNvPr id="6891" name="Google Shape;6891;p44"/>
              <p:cNvGrpSpPr/>
              <p:nvPr/>
            </p:nvGrpSpPr>
            <p:grpSpPr>
              <a:xfrm>
                <a:off x="4293838" y="3078639"/>
                <a:ext cx="269353" cy="311973"/>
                <a:chOff x="4293838" y="3078639"/>
                <a:chExt cx="269353" cy="311973"/>
              </a:xfrm>
            </p:grpSpPr>
            <p:sp>
              <p:nvSpPr>
                <p:cNvPr id="6892" name="Google Shape;6892;p44"/>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44"/>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44"/>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44"/>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44"/>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44"/>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44"/>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44"/>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44"/>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44"/>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44"/>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44"/>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44"/>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44"/>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44"/>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44"/>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44"/>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9" name="Google Shape;6909;p44"/>
              <p:cNvGrpSpPr/>
              <p:nvPr/>
            </p:nvGrpSpPr>
            <p:grpSpPr>
              <a:xfrm>
                <a:off x="4538164" y="3342061"/>
                <a:ext cx="37776" cy="32380"/>
                <a:chOff x="4538164" y="3342061"/>
                <a:chExt cx="37776" cy="32380"/>
              </a:xfrm>
            </p:grpSpPr>
            <p:sp>
              <p:nvSpPr>
                <p:cNvPr id="6910" name="Google Shape;6910;p44"/>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44"/>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2" name="Google Shape;6912;p44"/>
              <p:cNvGrpSpPr/>
              <p:nvPr/>
            </p:nvGrpSpPr>
            <p:grpSpPr>
              <a:xfrm>
                <a:off x="4271383" y="3194742"/>
                <a:ext cx="37783" cy="32420"/>
                <a:chOff x="4271383" y="3194742"/>
                <a:chExt cx="37783" cy="32420"/>
              </a:xfrm>
            </p:grpSpPr>
            <p:sp>
              <p:nvSpPr>
                <p:cNvPr id="6913" name="Google Shape;6913;p44"/>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44"/>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5" name="Google Shape;6915;p44"/>
              <p:cNvGrpSpPr/>
              <p:nvPr/>
            </p:nvGrpSpPr>
            <p:grpSpPr>
              <a:xfrm>
                <a:off x="4284416" y="3084058"/>
                <a:ext cx="37783" cy="32357"/>
                <a:chOff x="4284416" y="3084058"/>
                <a:chExt cx="37783" cy="32357"/>
              </a:xfrm>
            </p:grpSpPr>
            <p:sp>
              <p:nvSpPr>
                <p:cNvPr id="6916" name="Google Shape;6916;p44"/>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44"/>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8" name="Google Shape;6918;p44"/>
              <p:cNvGrpSpPr/>
              <p:nvPr/>
            </p:nvGrpSpPr>
            <p:grpSpPr>
              <a:xfrm>
                <a:off x="4478697" y="3297561"/>
                <a:ext cx="37776" cy="32451"/>
                <a:chOff x="4478697" y="3297561"/>
                <a:chExt cx="37776" cy="32451"/>
              </a:xfrm>
            </p:grpSpPr>
            <p:sp>
              <p:nvSpPr>
                <p:cNvPr id="6919" name="Google Shape;6919;p44"/>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44"/>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44"/>
              <p:cNvGrpSpPr/>
              <p:nvPr/>
            </p:nvGrpSpPr>
            <p:grpSpPr>
              <a:xfrm>
                <a:off x="4411813" y="3331711"/>
                <a:ext cx="37776" cy="32451"/>
                <a:chOff x="4411813" y="3331711"/>
                <a:chExt cx="37776" cy="32451"/>
              </a:xfrm>
            </p:grpSpPr>
            <p:sp>
              <p:nvSpPr>
                <p:cNvPr id="6922" name="Google Shape;6922;p44"/>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44"/>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4" name="Google Shape;6924;p44"/>
              <p:cNvGrpSpPr/>
              <p:nvPr/>
            </p:nvGrpSpPr>
            <p:grpSpPr>
              <a:xfrm>
                <a:off x="4337984" y="3375188"/>
                <a:ext cx="37776" cy="32357"/>
                <a:chOff x="4337984" y="3375188"/>
                <a:chExt cx="37776" cy="32357"/>
              </a:xfrm>
            </p:grpSpPr>
            <p:sp>
              <p:nvSpPr>
                <p:cNvPr id="6925" name="Google Shape;6925;p44"/>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44"/>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7" name="Google Shape;6927;p44"/>
              <p:cNvGrpSpPr/>
              <p:nvPr/>
            </p:nvGrpSpPr>
            <p:grpSpPr>
              <a:xfrm>
                <a:off x="4494867" y="3090530"/>
                <a:ext cx="37878" cy="32451"/>
                <a:chOff x="4494867" y="3090530"/>
                <a:chExt cx="37878" cy="32451"/>
              </a:xfrm>
            </p:grpSpPr>
            <p:sp>
              <p:nvSpPr>
                <p:cNvPr id="6928" name="Google Shape;6928;p44"/>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44"/>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0" name="Google Shape;6930;p44"/>
              <p:cNvGrpSpPr/>
              <p:nvPr/>
            </p:nvGrpSpPr>
            <p:grpSpPr>
              <a:xfrm>
                <a:off x="4525124" y="3207774"/>
                <a:ext cx="37783" cy="32420"/>
                <a:chOff x="4525124" y="3207774"/>
                <a:chExt cx="37783" cy="32420"/>
              </a:xfrm>
            </p:grpSpPr>
            <p:sp>
              <p:nvSpPr>
                <p:cNvPr id="6931" name="Google Shape;6931;p44"/>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44"/>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3" name="Google Shape;6933;p44"/>
              <p:cNvGrpSpPr/>
              <p:nvPr/>
            </p:nvGrpSpPr>
            <p:grpSpPr>
              <a:xfrm>
                <a:off x="4440544" y="3176479"/>
                <a:ext cx="31499" cy="26898"/>
                <a:chOff x="4440544" y="3176479"/>
                <a:chExt cx="31499" cy="26898"/>
              </a:xfrm>
            </p:grpSpPr>
            <p:sp>
              <p:nvSpPr>
                <p:cNvPr id="6934" name="Google Shape;6934;p44"/>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44"/>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6" name="Google Shape;6936;p44"/>
              <p:cNvGrpSpPr/>
              <p:nvPr/>
            </p:nvGrpSpPr>
            <p:grpSpPr>
              <a:xfrm>
                <a:off x="4350545" y="3156400"/>
                <a:ext cx="31405" cy="27001"/>
                <a:chOff x="4350545" y="3156400"/>
                <a:chExt cx="31405" cy="27001"/>
              </a:xfrm>
            </p:grpSpPr>
            <p:sp>
              <p:nvSpPr>
                <p:cNvPr id="6937" name="Google Shape;6937;p44"/>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44"/>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9" name="Google Shape;6939;p44"/>
              <p:cNvGrpSpPr/>
              <p:nvPr/>
            </p:nvGrpSpPr>
            <p:grpSpPr>
              <a:xfrm>
                <a:off x="4376703" y="3255058"/>
                <a:ext cx="31405" cy="27001"/>
                <a:chOff x="4376703" y="3255058"/>
                <a:chExt cx="31405" cy="27001"/>
              </a:xfrm>
            </p:grpSpPr>
            <p:sp>
              <p:nvSpPr>
                <p:cNvPr id="6940" name="Google Shape;6940;p44"/>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44"/>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2" name="Google Shape;6942;p44"/>
              <p:cNvGrpSpPr/>
              <p:nvPr/>
            </p:nvGrpSpPr>
            <p:grpSpPr>
              <a:xfrm>
                <a:off x="4331322" y="3283656"/>
                <a:ext cx="31405" cy="26945"/>
                <a:chOff x="4331322" y="3283656"/>
                <a:chExt cx="31405" cy="26945"/>
              </a:xfrm>
            </p:grpSpPr>
            <p:sp>
              <p:nvSpPr>
                <p:cNvPr id="6943" name="Google Shape;6943;p44"/>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44"/>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44"/>
              <p:cNvGrpSpPr/>
              <p:nvPr/>
            </p:nvGrpSpPr>
            <p:grpSpPr>
              <a:xfrm>
                <a:off x="4380510" y="3065882"/>
                <a:ext cx="31405" cy="26938"/>
                <a:chOff x="4380510" y="3065882"/>
                <a:chExt cx="31405" cy="26938"/>
              </a:xfrm>
            </p:grpSpPr>
            <p:sp>
              <p:nvSpPr>
                <p:cNvPr id="6946" name="Google Shape;6946;p44"/>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44"/>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48" name="Google Shape;6948;p44"/>
            <p:cNvGrpSpPr/>
            <p:nvPr/>
          </p:nvGrpSpPr>
          <p:grpSpPr>
            <a:xfrm>
              <a:off x="4558998" y="3188237"/>
              <a:ext cx="1280131" cy="1052746"/>
              <a:chOff x="4558998" y="3188237"/>
              <a:chExt cx="1280131" cy="1052746"/>
            </a:xfrm>
          </p:grpSpPr>
          <p:sp>
            <p:nvSpPr>
              <p:cNvPr id="6949" name="Google Shape;6949;p44"/>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0" name="Google Shape;6950;p44"/>
              <p:cNvGrpSpPr/>
              <p:nvPr/>
            </p:nvGrpSpPr>
            <p:grpSpPr>
              <a:xfrm>
                <a:off x="4579164" y="3203653"/>
                <a:ext cx="1244833" cy="1020397"/>
                <a:chOff x="4579164" y="3203653"/>
                <a:chExt cx="1244833" cy="1020397"/>
              </a:xfrm>
            </p:grpSpPr>
            <p:sp>
              <p:nvSpPr>
                <p:cNvPr id="6951" name="Google Shape;6951;p44"/>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44"/>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3" name="Google Shape;6953;p44"/>
                <p:cNvGrpSpPr/>
                <p:nvPr/>
              </p:nvGrpSpPr>
              <p:grpSpPr>
                <a:xfrm>
                  <a:off x="4579164" y="3203653"/>
                  <a:ext cx="1244833" cy="1020397"/>
                  <a:chOff x="4579164" y="3203653"/>
                  <a:chExt cx="1244833" cy="1020397"/>
                </a:xfrm>
              </p:grpSpPr>
              <p:sp>
                <p:nvSpPr>
                  <p:cNvPr id="6954" name="Google Shape;6954;p44"/>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44"/>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6" name="Google Shape;6956;p44"/>
                  <p:cNvGrpSpPr/>
                  <p:nvPr/>
                </p:nvGrpSpPr>
                <p:grpSpPr>
                  <a:xfrm>
                    <a:off x="4579164" y="3203653"/>
                    <a:ext cx="1244833" cy="1020397"/>
                    <a:chOff x="4579164" y="3203653"/>
                    <a:chExt cx="1244833" cy="1020397"/>
                  </a:xfrm>
                </p:grpSpPr>
                <p:sp>
                  <p:nvSpPr>
                    <p:cNvPr id="6957" name="Google Shape;6957;p44"/>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44"/>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44"/>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44"/>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44"/>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44"/>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44"/>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44"/>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5" name="Google Shape;6965;p44"/>
                    <p:cNvGrpSpPr/>
                    <p:nvPr/>
                  </p:nvGrpSpPr>
                  <p:grpSpPr>
                    <a:xfrm>
                      <a:off x="4579164" y="3203653"/>
                      <a:ext cx="1244833" cy="1020397"/>
                      <a:chOff x="4579164" y="3203653"/>
                      <a:chExt cx="1244833" cy="1020397"/>
                    </a:xfrm>
                  </p:grpSpPr>
                  <p:sp>
                    <p:nvSpPr>
                      <p:cNvPr id="6966" name="Google Shape;6966;p44"/>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44"/>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44"/>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44"/>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44"/>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44"/>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44"/>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44"/>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44"/>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44"/>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44"/>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44"/>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44"/>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44"/>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0" name="Google Shape;6980;p44"/>
                      <p:cNvGrpSpPr/>
                      <p:nvPr/>
                    </p:nvGrpSpPr>
                    <p:grpSpPr>
                      <a:xfrm>
                        <a:off x="4579164" y="3203653"/>
                        <a:ext cx="1244833" cy="1020397"/>
                        <a:chOff x="4579164" y="3203653"/>
                        <a:chExt cx="1244833" cy="1020397"/>
                      </a:xfrm>
                    </p:grpSpPr>
                    <p:sp>
                      <p:nvSpPr>
                        <p:cNvPr id="6981" name="Google Shape;6981;p44"/>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44"/>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44"/>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44"/>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44"/>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44"/>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44"/>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44"/>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44"/>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44"/>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44"/>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44"/>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44"/>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44"/>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44"/>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44"/>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44"/>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44"/>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44"/>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44"/>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44"/>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44"/>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44"/>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44"/>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5" name="Google Shape;7005;p44"/>
                        <p:cNvGrpSpPr/>
                        <p:nvPr/>
                      </p:nvGrpSpPr>
                      <p:grpSpPr>
                        <a:xfrm>
                          <a:off x="4579164" y="3203653"/>
                          <a:ext cx="1244833" cy="1020397"/>
                          <a:chOff x="4579164" y="3203653"/>
                          <a:chExt cx="1244833" cy="1020397"/>
                        </a:xfrm>
                      </p:grpSpPr>
                      <p:sp>
                        <p:nvSpPr>
                          <p:cNvPr id="7006" name="Google Shape;7006;p44"/>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7" name="Google Shape;7007;p44"/>
                          <p:cNvGrpSpPr/>
                          <p:nvPr/>
                        </p:nvGrpSpPr>
                        <p:grpSpPr>
                          <a:xfrm>
                            <a:off x="4579164" y="3203653"/>
                            <a:ext cx="1244833" cy="1020397"/>
                            <a:chOff x="4579164" y="3203653"/>
                            <a:chExt cx="1244833" cy="1020397"/>
                          </a:xfrm>
                        </p:grpSpPr>
                        <p:sp>
                          <p:nvSpPr>
                            <p:cNvPr id="7008" name="Google Shape;7008;p44"/>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44"/>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44"/>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44"/>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44"/>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44"/>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44"/>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5" name="Google Shape;7015;p44"/>
                            <p:cNvGrpSpPr/>
                            <p:nvPr/>
                          </p:nvGrpSpPr>
                          <p:grpSpPr>
                            <a:xfrm>
                              <a:off x="4579164" y="3203653"/>
                              <a:ext cx="1244833" cy="1020397"/>
                              <a:chOff x="4579164" y="3203653"/>
                              <a:chExt cx="1244833" cy="1020397"/>
                            </a:xfrm>
                          </p:grpSpPr>
                          <p:sp>
                            <p:nvSpPr>
                              <p:cNvPr id="7016" name="Google Shape;7016;p44"/>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44"/>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44"/>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44"/>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44"/>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44"/>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44"/>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44"/>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44"/>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44"/>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44"/>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44"/>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44"/>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9" name="Google Shape;7029;p44"/>
                              <p:cNvGrpSpPr/>
                              <p:nvPr/>
                            </p:nvGrpSpPr>
                            <p:grpSpPr>
                              <a:xfrm>
                                <a:off x="4579164" y="3203653"/>
                                <a:ext cx="1244833" cy="1020397"/>
                                <a:chOff x="4579164" y="3203653"/>
                                <a:chExt cx="1244833" cy="1020397"/>
                              </a:xfrm>
                            </p:grpSpPr>
                            <p:sp>
                              <p:nvSpPr>
                                <p:cNvPr id="7030" name="Google Shape;7030;p44"/>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44"/>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44"/>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44"/>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44"/>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44"/>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44"/>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7" name="Google Shape;7037;p44"/>
                                <p:cNvGrpSpPr/>
                                <p:nvPr/>
                              </p:nvGrpSpPr>
                              <p:grpSpPr>
                                <a:xfrm>
                                  <a:off x="4579164" y="3203653"/>
                                  <a:ext cx="1244833" cy="1020397"/>
                                  <a:chOff x="4579164" y="3203653"/>
                                  <a:chExt cx="1244833" cy="1020397"/>
                                </a:xfrm>
                              </p:grpSpPr>
                              <p:sp>
                                <p:nvSpPr>
                                  <p:cNvPr id="7038" name="Google Shape;7038;p44"/>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44"/>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44"/>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44"/>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44"/>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3" name="Google Shape;7043;p44"/>
                                  <p:cNvGrpSpPr/>
                                  <p:nvPr/>
                                </p:nvGrpSpPr>
                                <p:grpSpPr>
                                  <a:xfrm>
                                    <a:off x="4579164" y="3203653"/>
                                    <a:ext cx="1244833" cy="1020397"/>
                                    <a:chOff x="4579164" y="3203653"/>
                                    <a:chExt cx="1244833" cy="1020397"/>
                                  </a:xfrm>
                                </p:grpSpPr>
                                <p:sp>
                                  <p:nvSpPr>
                                    <p:cNvPr id="7044" name="Google Shape;7044;p44"/>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44"/>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44"/>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44"/>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048" name="Google Shape;7048;p44"/>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44"/>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44"/>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51" name="Google Shape;7051;p44"/>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052" name="Google Shape;7052;p44"/>
              <p:cNvGrpSpPr/>
              <p:nvPr/>
            </p:nvGrpSpPr>
            <p:grpSpPr>
              <a:xfrm>
                <a:off x="4595437" y="3598775"/>
                <a:ext cx="37776" cy="32451"/>
                <a:chOff x="4595437" y="3598775"/>
                <a:chExt cx="37776" cy="32451"/>
              </a:xfrm>
            </p:grpSpPr>
            <p:sp>
              <p:nvSpPr>
                <p:cNvPr id="7053" name="Google Shape;7053;p44"/>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44"/>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44"/>
              <p:cNvGrpSpPr/>
              <p:nvPr/>
            </p:nvGrpSpPr>
            <p:grpSpPr>
              <a:xfrm>
                <a:off x="4641864" y="3524443"/>
                <a:ext cx="37776" cy="32380"/>
                <a:chOff x="4641864" y="3524443"/>
                <a:chExt cx="37776" cy="32380"/>
              </a:xfrm>
            </p:grpSpPr>
            <p:sp>
              <p:nvSpPr>
                <p:cNvPr id="7056" name="Google Shape;7056;p44"/>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44"/>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44"/>
              <p:cNvGrpSpPr/>
              <p:nvPr/>
            </p:nvGrpSpPr>
            <p:grpSpPr>
              <a:xfrm>
                <a:off x="4648431" y="3893901"/>
                <a:ext cx="37776" cy="32357"/>
                <a:chOff x="4648431" y="3893901"/>
                <a:chExt cx="37776" cy="32357"/>
              </a:xfrm>
            </p:grpSpPr>
            <p:sp>
              <p:nvSpPr>
                <p:cNvPr id="7059" name="Google Shape;7059;p44"/>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44"/>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44"/>
              <p:cNvGrpSpPr/>
              <p:nvPr/>
            </p:nvGrpSpPr>
            <p:grpSpPr>
              <a:xfrm>
                <a:off x="4567752" y="3722908"/>
                <a:ext cx="37870" cy="32380"/>
                <a:chOff x="4567752" y="3722908"/>
                <a:chExt cx="37870" cy="32380"/>
              </a:xfrm>
            </p:grpSpPr>
            <p:sp>
              <p:nvSpPr>
                <p:cNvPr id="7062" name="Google Shape;7062;p44"/>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44"/>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4" name="Google Shape;7064;p44"/>
              <p:cNvGrpSpPr/>
              <p:nvPr/>
            </p:nvGrpSpPr>
            <p:grpSpPr>
              <a:xfrm>
                <a:off x="4617506" y="3652052"/>
                <a:ext cx="37783" cy="32357"/>
                <a:chOff x="4617506" y="3652052"/>
                <a:chExt cx="37783" cy="32357"/>
              </a:xfrm>
            </p:grpSpPr>
            <p:sp>
              <p:nvSpPr>
                <p:cNvPr id="7065" name="Google Shape;7065;p44"/>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44"/>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44"/>
              <p:cNvGrpSpPr/>
              <p:nvPr/>
            </p:nvGrpSpPr>
            <p:grpSpPr>
              <a:xfrm>
                <a:off x="4739005" y="3554149"/>
                <a:ext cx="37870" cy="32357"/>
                <a:chOff x="4739005" y="3554149"/>
                <a:chExt cx="37870" cy="32357"/>
              </a:xfrm>
            </p:grpSpPr>
            <p:sp>
              <p:nvSpPr>
                <p:cNvPr id="7068" name="Google Shape;7068;p44"/>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44"/>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0" name="Google Shape;7070;p44"/>
              <p:cNvGrpSpPr/>
              <p:nvPr/>
            </p:nvGrpSpPr>
            <p:grpSpPr>
              <a:xfrm>
                <a:off x="4806557" y="3630258"/>
                <a:ext cx="37776" cy="32364"/>
                <a:chOff x="4806557" y="3630258"/>
                <a:chExt cx="37776" cy="32364"/>
              </a:xfrm>
            </p:grpSpPr>
            <p:sp>
              <p:nvSpPr>
                <p:cNvPr id="7071" name="Google Shape;7071;p44"/>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44"/>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3" name="Google Shape;7073;p44"/>
              <p:cNvGrpSpPr/>
              <p:nvPr/>
            </p:nvGrpSpPr>
            <p:grpSpPr>
              <a:xfrm>
                <a:off x="4737007" y="4004357"/>
                <a:ext cx="37870" cy="32357"/>
                <a:chOff x="4737007" y="4004357"/>
                <a:chExt cx="37870" cy="32357"/>
              </a:xfrm>
            </p:grpSpPr>
            <p:sp>
              <p:nvSpPr>
                <p:cNvPr id="7074" name="Google Shape;7074;p44"/>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44"/>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44"/>
              <p:cNvGrpSpPr/>
              <p:nvPr/>
            </p:nvGrpSpPr>
            <p:grpSpPr>
              <a:xfrm>
                <a:off x="4773634" y="4208627"/>
                <a:ext cx="37776" cy="32357"/>
                <a:chOff x="4773634" y="4208627"/>
                <a:chExt cx="37776" cy="32357"/>
              </a:xfrm>
            </p:grpSpPr>
            <p:sp>
              <p:nvSpPr>
                <p:cNvPr id="7077" name="Google Shape;7077;p44"/>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44"/>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44"/>
              <p:cNvGrpSpPr/>
              <p:nvPr/>
            </p:nvGrpSpPr>
            <p:grpSpPr>
              <a:xfrm>
                <a:off x="4888282" y="4074764"/>
                <a:ext cx="37776" cy="32451"/>
                <a:chOff x="4888282" y="4074764"/>
                <a:chExt cx="37776" cy="32451"/>
              </a:xfrm>
            </p:grpSpPr>
            <p:sp>
              <p:nvSpPr>
                <p:cNvPr id="7080" name="Google Shape;7080;p44"/>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44"/>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2" name="Google Shape;7082;p44"/>
              <p:cNvGrpSpPr/>
              <p:nvPr/>
            </p:nvGrpSpPr>
            <p:grpSpPr>
              <a:xfrm>
                <a:off x="4901315" y="3804271"/>
                <a:ext cx="37776" cy="32364"/>
                <a:chOff x="4901315" y="3804271"/>
                <a:chExt cx="37776" cy="32364"/>
              </a:xfrm>
            </p:grpSpPr>
            <p:sp>
              <p:nvSpPr>
                <p:cNvPr id="7083" name="Google Shape;7083;p44"/>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44"/>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44"/>
              <p:cNvGrpSpPr/>
              <p:nvPr/>
            </p:nvGrpSpPr>
            <p:grpSpPr>
              <a:xfrm>
                <a:off x="4866394" y="3715035"/>
                <a:ext cx="37846" cy="32357"/>
                <a:chOff x="4866394" y="3715035"/>
                <a:chExt cx="37846" cy="32357"/>
              </a:xfrm>
            </p:grpSpPr>
            <p:sp>
              <p:nvSpPr>
                <p:cNvPr id="7086" name="Google Shape;7086;p44"/>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44"/>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44"/>
              <p:cNvGrpSpPr/>
              <p:nvPr/>
            </p:nvGrpSpPr>
            <p:grpSpPr>
              <a:xfrm>
                <a:off x="4979233" y="3839798"/>
                <a:ext cx="37878" cy="32420"/>
                <a:chOff x="4979233" y="3839798"/>
                <a:chExt cx="37878" cy="32420"/>
              </a:xfrm>
            </p:grpSpPr>
            <p:sp>
              <p:nvSpPr>
                <p:cNvPr id="7089" name="Google Shape;7089;p44"/>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44"/>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44"/>
              <p:cNvGrpSpPr/>
              <p:nvPr/>
            </p:nvGrpSpPr>
            <p:grpSpPr>
              <a:xfrm>
                <a:off x="4790662" y="3679147"/>
                <a:ext cx="37783" cy="32380"/>
                <a:chOff x="4790662" y="3679147"/>
                <a:chExt cx="37783" cy="32380"/>
              </a:xfrm>
            </p:grpSpPr>
            <p:sp>
              <p:nvSpPr>
                <p:cNvPr id="7092" name="Google Shape;7092;p44"/>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44"/>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44"/>
              <p:cNvGrpSpPr/>
              <p:nvPr/>
            </p:nvGrpSpPr>
            <p:grpSpPr>
              <a:xfrm>
                <a:off x="4857263" y="3557861"/>
                <a:ext cx="37776" cy="32357"/>
                <a:chOff x="4857263" y="3557861"/>
                <a:chExt cx="37776" cy="32357"/>
              </a:xfrm>
            </p:grpSpPr>
            <p:sp>
              <p:nvSpPr>
                <p:cNvPr id="7095" name="Google Shape;7095;p44"/>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44"/>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44"/>
              <p:cNvGrpSpPr/>
              <p:nvPr/>
            </p:nvGrpSpPr>
            <p:grpSpPr>
              <a:xfrm>
                <a:off x="4883902" y="3648033"/>
                <a:ext cx="37783" cy="32380"/>
                <a:chOff x="4883902" y="3648033"/>
                <a:chExt cx="37783" cy="32380"/>
              </a:xfrm>
            </p:grpSpPr>
            <p:sp>
              <p:nvSpPr>
                <p:cNvPr id="7098" name="Google Shape;7098;p44"/>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44"/>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0" name="Google Shape;7100;p44"/>
              <p:cNvGrpSpPr/>
              <p:nvPr/>
            </p:nvGrpSpPr>
            <p:grpSpPr>
              <a:xfrm>
                <a:off x="4907780" y="3347220"/>
                <a:ext cx="37878" cy="32357"/>
                <a:chOff x="4907780" y="3347220"/>
                <a:chExt cx="37878" cy="32357"/>
              </a:xfrm>
            </p:grpSpPr>
            <p:sp>
              <p:nvSpPr>
                <p:cNvPr id="7101" name="Google Shape;7101;p44"/>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44"/>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44"/>
              <p:cNvGrpSpPr/>
              <p:nvPr/>
            </p:nvGrpSpPr>
            <p:grpSpPr>
              <a:xfrm>
                <a:off x="5065048" y="3738150"/>
                <a:ext cx="37783" cy="32364"/>
                <a:chOff x="5065048" y="3738150"/>
                <a:chExt cx="37783" cy="32364"/>
              </a:xfrm>
            </p:grpSpPr>
            <p:sp>
              <p:nvSpPr>
                <p:cNvPr id="7104" name="Google Shape;7104;p44"/>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44"/>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6" name="Google Shape;7106;p44"/>
              <p:cNvGrpSpPr/>
              <p:nvPr/>
            </p:nvGrpSpPr>
            <p:grpSpPr>
              <a:xfrm>
                <a:off x="5071616" y="3284615"/>
                <a:ext cx="37783" cy="32357"/>
                <a:chOff x="5071616" y="3284615"/>
                <a:chExt cx="37783" cy="32357"/>
              </a:xfrm>
            </p:grpSpPr>
            <p:sp>
              <p:nvSpPr>
                <p:cNvPr id="7107" name="Google Shape;7107;p44"/>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44"/>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9" name="Google Shape;7109;p44"/>
              <p:cNvGrpSpPr/>
              <p:nvPr/>
            </p:nvGrpSpPr>
            <p:grpSpPr>
              <a:xfrm>
                <a:off x="5389291" y="3759921"/>
                <a:ext cx="37783" cy="32380"/>
                <a:chOff x="5389291" y="3759921"/>
                <a:chExt cx="37783" cy="32380"/>
              </a:xfrm>
            </p:grpSpPr>
            <p:sp>
              <p:nvSpPr>
                <p:cNvPr id="7110" name="Google Shape;7110;p44"/>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44"/>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44"/>
              <p:cNvGrpSpPr/>
              <p:nvPr/>
            </p:nvGrpSpPr>
            <p:grpSpPr>
              <a:xfrm>
                <a:off x="5431534" y="3632932"/>
                <a:ext cx="37878" cy="32451"/>
                <a:chOff x="5431534" y="3632932"/>
                <a:chExt cx="37878" cy="32451"/>
              </a:xfrm>
            </p:grpSpPr>
            <p:sp>
              <p:nvSpPr>
                <p:cNvPr id="7113" name="Google Shape;7113;p44"/>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44"/>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44"/>
              <p:cNvGrpSpPr/>
              <p:nvPr/>
            </p:nvGrpSpPr>
            <p:grpSpPr>
              <a:xfrm>
                <a:off x="5540755" y="3544829"/>
                <a:ext cx="37783" cy="32357"/>
                <a:chOff x="5540755" y="3544829"/>
                <a:chExt cx="37783" cy="32357"/>
              </a:xfrm>
            </p:grpSpPr>
            <p:sp>
              <p:nvSpPr>
                <p:cNvPr id="7116" name="Google Shape;7116;p44"/>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44"/>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44"/>
              <p:cNvGrpSpPr/>
              <p:nvPr/>
            </p:nvGrpSpPr>
            <p:grpSpPr>
              <a:xfrm>
                <a:off x="5579293" y="3412107"/>
                <a:ext cx="37776" cy="32357"/>
                <a:chOff x="5579293" y="3412107"/>
                <a:chExt cx="37776" cy="32357"/>
              </a:xfrm>
            </p:grpSpPr>
            <p:sp>
              <p:nvSpPr>
                <p:cNvPr id="7119" name="Google Shape;7119;p44"/>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44"/>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44"/>
              <p:cNvGrpSpPr/>
              <p:nvPr/>
            </p:nvGrpSpPr>
            <p:grpSpPr>
              <a:xfrm>
                <a:off x="5801346" y="3284615"/>
                <a:ext cx="37783" cy="32357"/>
                <a:chOff x="5801346" y="3284615"/>
                <a:chExt cx="37783" cy="32357"/>
              </a:xfrm>
            </p:grpSpPr>
            <p:sp>
              <p:nvSpPr>
                <p:cNvPr id="7122" name="Google Shape;7122;p44"/>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44"/>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4" name="Google Shape;7124;p44"/>
              <p:cNvGrpSpPr/>
              <p:nvPr/>
            </p:nvGrpSpPr>
            <p:grpSpPr>
              <a:xfrm>
                <a:off x="5763578" y="3399067"/>
                <a:ext cx="37776" cy="32364"/>
                <a:chOff x="5763578" y="3399067"/>
                <a:chExt cx="37776" cy="32364"/>
              </a:xfrm>
            </p:grpSpPr>
            <p:sp>
              <p:nvSpPr>
                <p:cNvPr id="7125" name="Google Shape;7125;p44"/>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44"/>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7" name="Google Shape;7127;p44"/>
              <p:cNvGrpSpPr/>
              <p:nvPr/>
            </p:nvGrpSpPr>
            <p:grpSpPr>
              <a:xfrm>
                <a:off x="5395858" y="3230952"/>
                <a:ext cx="37776" cy="32364"/>
                <a:chOff x="5395858" y="3230952"/>
                <a:chExt cx="37776" cy="32364"/>
              </a:xfrm>
            </p:grpSpPr>
            <p:sp>
              <p:nvSpPr>
                <p:cNvPr id="7128" name="Google Shape;7128;p44"/>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44"/>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0" name="Google Shape;7130;p44"/>
              <p:cNvGrpSpPr/>
              <p:nvPr/>
            </p:nvGrpSpPr>
            <p:grpSpPr>
              <a:xfrm>
                <a:off x="5264088" y="3188237"/>
                <a:ext cx="37776" cy="32357"/>
                <a:chOff x="5264088" y="3188237"/>
                <a:chExt cx="37776" cy="32357"/>
              </a:xfrm>
            </p:grpSpPr>
            <p:sp>
              <p:nvSpPr>
                <p:cNvPr id="7131" name="Google Shape;7131;p44"/>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44"/>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3" name="Google Shape;7133;p44"/>
              <p:cNvGrpSpPr/>
              <p:nvPr/>
            </p:nvGrpSpPr>
            <p:grpSpPr>
              <a:xfrm>
                <a:off x="5585758" y="3237425"/>
                <a:ext cx="37878" cy="32357"/>
                <a:chOff x="5585758" y="3237425"/>
                <a:chExt cx="37878" cy="32357"/>
              </a:xfrm>
            </p:grpSpPr>
            <p:sp>
              <p:nvSpPr>
                <p:cNvPr id="7134" name="Google Shape;7134;p44"/>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44"/>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44"/>
              <p:cNvGrpSpPr/>
              <p:nvPr/>
            </p:nvGrpSpPr>
            <p:grpSpPr>
              <a:xfrm>
                <a:off x="4874196" y="3291088"/>
                <a:ext cx="37878" cy="32451"/>
                <a:chOff x="4874196" y="3291088"/>
                <a:chExt cx="37878" cy="32451"/>
              </a:xfrm>
            </p:grpSpPr>
            <p:sp>
              <p:nvSpPr>
                <p:cNvPr id="7137" name="Google Shape;7137;p44"/>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44"/>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44"/>
              <p:cNvGrpSpPr/>
              <p:nvPr/>
            </p:nvGrpSpPr>
            <p:grpSpPr>
              <a:xfrm>
                <a:off x="5197770" y="3785466"/>
                <a:ext cx="37783" cy="32427"/>
                <a:chOff x="5197770" y="3785466"/>
                <a:chExt cx="37783" cy="32427"/>
              </a:xfrm>
            </p:grpSpPr>
            <p:sp>
              <p:nvSpPr>
                <p:cNvPr id="7140" name="Google Shape;7140;p44"/>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44"/>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2" name="Google Shape;7142;p44"/>
              <p:cNvGrpSpPr/>
              <p:nvPr/>
            </p:nvGrpSpPr>
            <p:grpSpPr>
              <a:xfrm>
                <a:off x="5177699" y="3492117"/>
                <a:ext cx="37776" cy="32357"/>
                <a:chOff x="5177699" y="3492117"/>
                <a:chExt cx="37776" cy="32357"/>
              </a:xfrm>
            </p:grpSpPr>
            <p:sp>
              <p:nvSpPr>
                <p:cNvPr id="7143" name="Google Shape;7143;p44"/>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44"/>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44"/>
              <p:cNvGrpSpPr/>
              <p:nvPr/>
            </p:nvGrpSpPr>
            <p:grpSpPr>
              <a:xfrm>
                <a:off x="5349431" y="3622346"/>
                <a:ext cx="37870" cy="32380"/>
                <a:chOff x="5349431" y="3622346"/>
                <a:chExt cx="37870" cy="32380"/>
              </a:xfrm>
            </p:grpSpPr>
            <p:sp>
              <p:nvSpPr>
                <p:cNvPr id="7146" name="Google Shape;7146;p44"/>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44"/>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8" name="Google Shape;7148;p44"/>
              <p:cNvGrpSpPr/>
              <p:nvPr/>
            </p:nvGrpSpPr>
            <p:grpSpPr>
              <a:xfrm>
                <a:off x="5068855" y="3563980"/>
                <a:ext cx="53954" cy="46223"/>
                <a:chOff x="5068855" y="3563980"/>
                <a:chExt cx="53954" cy="46223"/>
              </a:xfrm>
            </p:grpSpPr>
            <p:sp>
              <p:nvSpPr>
                <p:cNvPr id="7149" name="Google Shape;7149;p44"/>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44"/>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44"/>
              <p:cNvGrpSpPr/>
              <p:nvPr/>
            </p:nvGrpSpPr>
            <p:grpSpPr>
              <a:xfrm>
                <a:off x="5037654" y="3392507"/>
                <a:ext cx="37870" cy="32451"/>
                <a:chOff x="5037654" y="3392507"/>
                <a:chExt cx="37870" cy="32451"/>
              </a:xfrm>
            </p:grpSpPr>
            <p:sp>
              <p:nvSpPr>
                <p:cNvPr id="7152" name="Google Shape;7152;p44"/>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44"/>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4" name="Google Shape;7154;p44"/>
              <p:cNvGrpSpPr/>
              <p:nvPr/>
            </p:nvGrpSpPr>
            <p:grpSpPr>
              <a:xfrm>
                <a:off x="5456560" y="3368629"/>
                <a:ext cx="37870" cy="32451"/>
                <a:chOff x="5456560" y="3368629"/>
                <a:chExt cx="37870" cy="32451"/>
              </a:xfrm>
            </p:grpSpPr>
            <p:sp>
              <p:nvSpPr>
                <p:cNvPr id="7155" name="Google Shape;7155;p44"/>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44"/>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44"/>
              <p:cNvGrpSpPr/>
              <p:nvPr/>
            </p:nvGrpSpPr>
            <p:grpSpPr>
              <a:xfrm>
                <a:off x="4755749" y="3501516"/>
                <a:ext cx="46246" cy="39608"/>
                <a:chOff x="4755749" y="3501516"/>
                <a:chExt cx="46246" cy="39608"/>
              </a:xfrm>
            </p:grpSpPr>
            <p:sp>
              <p:nvSpPr>
                <p:cNvPr id="7158" name="Google Shape;7158;p44"/>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44"/>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0" name="Google Shape;7160;p44"/>
              <p:cNvGrpSpPr/>
              <p:nvPr/>
            </p:nvGrpSpPr>
            <p:grpSpPr>
              <a:xfrm>
                <a:off x="4681346" y="3485582"/>
                <a:ext cx="37783" cy="32427"/>
                <a:chOff x="4681346" y="3485582"/>
                <a:chExt cx="37783" cy="32427"/>
              </a:xfrm>
            </p:grpSpPr>
            <p:sp>
              <p:nvSpPr>
                <p:cNvPr id="7161" name="Google Shape;7161;p44"/>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44"/>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3" name="Google Shape;7163;p44"/>
              <p:cNvGrpSpPr/>
              <p:nvPr/>
            </p:nvGrpSpPr>
            <p:grpSpPr>
              <a:xfrm>
                <a:off x="4767067" y="3291088"/>
                <a:ext cx="37878" cy="32451"/>
                <a:chOff x="4767067" y="3291088"/>
                <a:chExt cx="37878" cy="32451"/>
              </a:xfrm>
            </p:grpSpPr>
            <p:sp>
              <p:nvSpPr>
                <p:cNvPr id="7164" name="Google Shape;7164;p44"/>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44"/>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6" name="Google Shape;7166;p44"/>
              <p:cNvGrpSpPr/>
              <p:nvPr/>
            </p:nvGrpSpPr>
            <p:grpSpPr>
              <a:xfrm>
                <a:off x="4687819" y="3405539"/>
                <a:ext cx="37776" cy="32451"/>
                <a:chOff x="4687819" y="3405539"/>
                <a:chExt cx="37776" cy="32451"/>
              </a:xfrm>
            </p:grpSpPr>
            <p:sp>
              <p:nvSpPr>
                <p:cNvPr id="7167" name="Google Shape;7167;p44"/>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44"/>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44"/>
              <p:cNvGrpSpPr/>
              <p:nvPr/>
            </p:nvGrpSpPr>
            <p:grpSpPr>
              <a:xfrm>
                <a:off x="4923101" y="3444809"/>
                <a:ext cx="52813" cy="45318"/>
                <a:chOff x="4923101" y="3444809"/>
                <a:chExt cx="52813" cy="45318"/>
              </a:xfrm>
            </p:grpSpPr>
            <p:sp>
              <p:nvSpPr>
                <p:cNvPr id="7170" name="Google Shape;7170;p44"/>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44"/>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44"/>
              <p:cNvGrpSpPr/>
              <p:nvPr/>
            </p:nvGrpSpPr>
            <p:grpSpPr>
              <a:xfrm>
                <a:off x="4846040" y="3654750"/>
                <a:ext cx="31405" cy="26993"/>
                <a:chOff x="4846040" y="3654750"/>
                <a:chExt cx="31405" cy="26993"/>
              </a:xfrm>
            </p:grpSpPr>
            <p:sp>
              <p:nvSpPr>
                <p:cNvPr id="7173" name="Google Shape;7173;p44"/>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44"/>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5" name="Google Shape;7175;p44"/>
              <p:cNvGrpSpPr/>
              <p:nvPr/>
            </p:nvGrpSpPr>
            <p:grpSpPr>
              <a:xfrm>
                <a:off x="4925673" y="3691700"/>
                <a:ext cx="40253" cy="34472"/>
                <a:chOff x="4925673" y="3691700"/>
                <a:chExt cx="40253" cy="34472"/>
              </a:xfrm>
            </p:grpSpPr>
            <p:sp>
              <p:nvSpPr>
                <p:cNvPr id="7176" name="Google Shape;7176;p44"/>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44"/>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44"/>
              <p:cNvGrpSpPr/>
              <p:nvPr/>
            </p:nvGrpSpPr>
            <p:grpSpPr>
              <a:xfrm>
                <a:off x="4894653" y="3740848"/>
                <a:ext cx="31405" cy="26906"/>
                <a:chOff x="4894653" y="3740848"/>
                <a:chExt cx="31405" cy="26906"/>
              </a:xfrm>
            </p:grpSpPr>
            <p:sp>
              <p:nvSpPr>
                <p:cNvPr id="7179" name="Google Shape;7179;p44"/>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44"/>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1" name="Google Shape;7181;p44"/>
              <p:cNvGrpSpPr/>
              <p:nvPr/>
            </p:nvGrpSpPr>
            <p:grpSpPr>
              <a:xfrm>
                <a:off x="4962300" y="3696348"/>
                <a:ext cx="38255" cy="32773"/>
                <a:chOff x="4962300" y="3696348"/>
                <a:chExt cx="38255" cy="32773"/>
              </a:xfrm>
            </p:grpSpPr>
            <p:sp>
              <p:nvSpPr>
                <p:cNvPr id="7182" name="Google Shape;7182;p44"/>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44"/>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4" name="Google Shape;7184;p44"/>
              <p:cNvGrpSpPr/>
              <p:nvPr/>
            </p:nvGrpSpPr>
            <p:grpSpPr>
              <a:xfrm>
                <a:off x="4980185" y="3743349"/>
                <a:ext cx="31499" cy="26969"/>
                <a:chOff x="4980185" y="3743349"/>
                <a:chExt cx="31499" cy="26969"/>
              </a:xfrm>
            </p:grpSpPr>
            <p:sp>
              <p:nvSpPr>
                <p:cNvPr id="7185" name="Google Shape;7185;p44"/>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44"/>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44"/>
              <p:cNvGrpSpPr/>
              <p:nvPr/>
            </p:nvGrpSpPr>
            <p:grpSpPr>
              <a:xfrm>
                <a:off x="5013768" y="3734312"/>
                <a:ext cx="31499" cy="26969"/>
                <a:chOff x="5013768" y="3734312"/>
                <a:chExt cx="31499" cy="26969"/>
              </a:xfrm>
            </p:grpSpPr>
            <p:sp>
              <p:nvSpPr>
                <p:cNvPr id="7188" name="Google Shape;7188;p44"/>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44"/>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0" name="Google Shape;7190;p44"/>
              <p:cNvGrpSpPr/>
              <p:nvPr/>
            </p:nvGrpSpPr>
            <p:grpSpPr>
              <a:xfrm>
                <a:off x="5036703" y="3764545"/>
                <a:ext cx="31499" cy="26898"/>
                <a:chOff x="5036703" y="3764545"/>
                <a:chExt cx="31499" cy="26898"/>
              </a:xfrm>
            </p:grpSpPr>
            <p:sp>
              <p:nvSpPr>
                <p:cNvPr id="7191" name="Google Shape;7191;p44"/>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44"/>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44"/>
              <p:cNvGrpSpPr/>
              <p:nvPr/>
            </p:nvGrpSpPr>
            <p:grpSpPr>
              <a:xfrm>
                <a:off x="4953546" y="3768352"/>
                <a:ext cx="31405" cy="26898"/>
                <a:chOff x="4953546" y="3768352"/>
                <a:chExt cx="31405" cy="26898"/>
              </a:xfrm>
            </p:grpSpPr>
            <p:sp>
              <p:nvSpPr>
                <p:cNvPr id="7194" name="Google Shape;7194;p44"/>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44"/>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44"/>
              <p:cNvGrpSpPr/>
              <p:nvPr/>
            </p:nvGrpSpPr>
            <p:grpSpPr>
              <a:xfrm>
                <a:off x="4964770" y="3814016"/>
                <a:ext cx="31499" cy="26993"/>
                <a:chOff x="4964770" y="3814016"/>
                <a:chExt cx="31499" cy="26993"/>
              </a:xfrm>
            </p:grpSpPr>
            <p:sp>
              <p:nvSpPr>
                <p:cNvPr id="7197" name="Google Shape;7197;p44"/>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44"/>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44"/>
              <p:cNvGrpSpPr/>
              <p:nvPr/>
            </p:nvGrpSpPr>
            <p:grpSpPr>
              <a:xfrm>
                <a:off x="4923290" y="3800504"/>
                <a:ext cx="31468" cy="26898"/>
                <a:chOff x="4923290" y="3800504"/>
                <a:chExt cx="31468" cy="26898"/>
              </a:xfrm>
            </p:grpSpPr>
            <p:sp>
              <p:nvSpPr>
                <p:cNvPr id="7200" name="Google Shape;7200;p44"/>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44"/>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44"/>
              <p:cNvGrpSpPr/>
              <p:nvPr/>
            </p:nvGrpSpPr>
            <p:grpSpPr>
              <a:xfrm>
                <a:off x="5108534" y="3650943"/>
                <a:ext cx="31405" cy="26993"/>
                <a:chOff x="5108534" y="3650943"/>
                <a:chExt cx="31405" cy="26993"/>
              </a:xfrm>
            </p:grpSpPr>
            <p:sp>
              <p:nvSpPr>
                <p:cNvPr id="7203" name="Google Shape;7203;p44"/>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44"/>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44"/>
              <p:cNvGrpSpPr/>
              <p:nvPr/>
            </p:nvGrpSpPr>
            <p:grpSpPr>
              <a:xfrm>
                <a:off x="5119380" y="3760739"/>
                <a:ext cx="31499" cy="26993"/>
                <a:chOff x="5119380" y="3760739"/>
                <a:chExt cx="31499" cy="26993"/>
              </a:xfrm>
            </p:grpSpPr>
            <p:sp>
              <p:nvSpPr>
                <p:cNvPr id="7206" name="Google Shape;7206;p44"/>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44"/>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44"/>
              <p:cNvGrpSpPr/>
              <p:nvPr/>
            </p:nvGrpSpPr>
            <p:grpSpPr>
              <a:xfrm>
                <a:off x="5119380" y="3788235"/>
                <a:ext cx="31499" cy="26993"/>
                <a:chOff x="5119380" y="3788235"/>
                <a:chExt cx="31499" cy="26993"/>
              </a:xfrm>
            </p:grpSpPr>
            <p:sp>
              <p:nvSpPr>
                <p:cNvPr id="7209" name="Google Shape;7209;p44"/>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44"/>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44"/>
              <p:cNvGrpSpPr/>
              <p:nvPr/>
            </p:nvGrpSpPr>
            <p:grpSpPr>
              <a:xfrm>
                <a:off x="5158005" y="3875284"/>
                <a:ext cx="31405" cy="27001"/>
                <a:chOff x="5158005" y="3875284"/>
                <a:chExt cx="31405" cy="27001"/>
              </a:xfrm>
            </p:grpSpPr>
            <p:sp>
              <p:nvSpPr>
                <p:cNvPr id="7212" name="Google Shape;7212;p44"/>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44"/>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44"/>
              <p:cNvGrpSpPr/>
              <p:nvPr/>
            </p:nvGrpSpPr>
            <p:grpSpPr>
              <a:xfrm>
                <a:off x="5233163" y="3764545"/>
                <a:ext cx="31499" cy="26898"/>
                <a:chOff x="5233163" y="3764545"/>
                <a:chExt cx="31499" cy="26898"/>
              </a:xfrm>
            </p:grpSpPr>
            <p:sp>
              <p:nvSpPr>
                <p:cNvPr id="7215" name="Google Shape;7215;p44"/>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44"/>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44"/>
              <p:cNvGrpSpPr/>
              <p:nvPr/>
            </p:nvGrpSpPr>
            <p:grpSpPr>
              <a:xfrm>
                <a:off x="5276168" y="3805545"/>
                <a:ext cx="31499" cy="26906"/>
                <a:chOff x="5276168" y="3805545"/>
                <a:chExt cx="31499" cy="26906"/>
              </a:xfrm>
            </p:grpSpPr>
            <p:sp>
              <p:nvSpPr>
                <p:cNvPr id="7218" name="Google Shape;7218;p44"/>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44"/>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44"/>
              <p:cNvGrpSpPr/>
              <p:nvPr/>
            </p:nvGrpSpPr>
            <p:grpSpPr>
              <a:xfrm>
                <a:off x="5294053" y="3851933"/>
                <a:ext cx="31405" cy="26945"/>
                <a:chOff x="5294053" y="3851933"/>
                <a:chExt cx="31405" cy="26945"/>
              </a:xfrm>
            </p:grpSpPr>
            <p:sp>
              <p:nvSpPr>
                <p:cNvPr id="7221" name="Google Shape;7221;p44"/>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44"/>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44"/>
              <p:cNvGrpSpPr/>
              <p:nvPr/>
            </p:nvGrpSpPr>
            <p:grpSpPr>
              <a:xfrm>
                <a:off x="5341723" y="3851902"/>
                <a:ext cx="31405" cy="26977"/>
                <a:chOff x="5341723" y="3851902"/>
                <a:chExt cx="31405" cy="26977"/>
              </a:xfrm>
            </p:grpSpPr>
            <p:sp>
              <p:nvSpPr>
                <p:cNvPr id="7224" name="Google Shape;7224;p44"/>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44"/>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44"/>
              <p:cNvGrpSpPr/>
              <p:nvPr/>
            </p:nvGrpSpPr>
            <p:grpSpPr>
              <a:xfrm>
                <a:off x="5054871" y="3507855"/>
                <a:ext cx="31405" cy="26993"/>
                <a:chOff x="5054871" y="3507855"/>
                <a:chExt cx="31405" cy="26993"/>
              </a:xfrm>
            </p:grpSpPr>
            <p:sp>
              <p:nvSpPr>
                <p:cNvPr id="7227" name="Google Shape;7227;p44"/>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44"/>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44"/>
              <p:cNvGrpSpPr/>
              <p:nvPr/>
            </p:nvGrpSpPr>
            <p:grpSpPr>
              <a:xfrm>
                <a:off x="4876579" y="3675325"/>
                <a:ext cx="31405" cy="26969"/>
                <a:chOff x="4876579" y="3675325"/>
                <a:chExt cx="31405" cy="26969"/>
              </a:xfrm>
            </p:grpSpPr>
            <p:sp>
              <p:nvSpPr>
                <p:cNvPr id="7230" name="Google Shape;7230;p44"/>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44"/>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2" name="Google Shape;7232;p44"/>
              <p:cNvGrpSpPr/>
              <p:nvPr/>
            </p:nvGrpSpPr>
            <p:grpSpPr>
              <a:xfrm>
                <a:off x="4842233" y="3688333"/>
                <a:ext cx="31405" cy="26993"/>
                <a:chOff x="4842233" y="3688333"/>
                <a:chExt cx="31405" cy="26993"/>
              </a:xfrm>
            </p:grpSpPr>
            <p:sp>
              <p:nvSpPr>
                <p:cNvPr id="7233" name="Google Shape;7233;p44"/>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44"/>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44"/>
              <p:cNvGrpSpPr/>
              <p:nvPr/>
            </p:nvGrpSpPr>
            <p:grpSpPr>
              <a:xfrm>
                <a:off x="5187876" y="3608032"/>
                <a:ext cx="31405" cy="27001"/>
                <a:chOff x="5187876" y="3608032"/>
                <a:chExt cx="31405" cy="27001"/>
              </a:xfrm>
            </p:grpSpPr>
            <p:sp>
              <p:nvSpPr>
                <p:cNvPr id="7236" name="Google Shape;7236;p44"/>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44"/>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8" name="Google Shape;7238;p44"/>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44"/>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0" name="Google Shape;7240;p44"/>
              <p:cNvGrpSpPr/>
              <p:nvPr/>
            </p:nvGrpSpPr>
            <p:grpSpPr>
              <a:xfrm>
                <a:off x="5269224" y="3304167"/>
                <a:ext cx="40253" cy="34402"/>
                <a:chOff x="5269224" y="3304167"/>
                <a:chExt cx="40253" cy="34402"/>
              </a:xfrm>
            </p:grpSpPr>
            <p:sp>
              <p:nvSpPr>
                <p:cNvPr id="7241" name="Google Shape;7241;p44"/>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44"/>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3" name="Google Shape;7243;p44"/>
              <p:cNvGrpSpPr/>
              <p:nvPr/>
            </p:nvGrpSpPr>
            <p:grpSpPr>
              <a:xfrm>
                <a:off x="5327354" y="3476615"/>
                <a:ext cx="49864" cy="42723"/>
                <a:chOff x="5327354" y="3476615"/>
                <a:chExt cx="49864" cy="42723"/>
              </a:xfrm>
            </p:grpSpPr>
            <p:sp>
              <p:nvSpPr>
                <p:cNvPr id="7244" name="Google Shape;7244;p44"/>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44"/>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6" name="Google Shape;7246;p44"/>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44"/>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8" name="Google Shape;7248;p44"/>
              <p:cNvGrpSpPr/>
              <p:nvPr/>
            </p:nvGrpSpPr>
            <p:grpSpPr>
              <a:xfrm>
                <a:off x="5341723" y="3775957"/>
                <a:ext cx="31405" cy="26898"/>
                <a:chOff x="5341723" y="3775957"/>
                <a:chExt cx="31405" cy="26898"/>
              </a:xfrm>
            </p:grpSpPr>
            <p:sp>
              <p:nvSpPr>
                <p:cNvPr id="7249" name="Google Shape;7249;p44"/>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44"/>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1" name="Google Shape;7251;p44"/>
              <p:cNvGrpSpPr/>
              <p:nvPr/>
            </p:nvGrpSpPr>
            <p:grpSpPr>
              <a:xfrm>
                <a:off x="5439053" y="3699274"/>
                <a:ext cx="31405" cy="26898"/>
                <a:chOff x="5439053" y="3699274"/>
                <a:chExt cx="31405" cy="26898"/>
              </a:xfrm>
            </p:grpSpPr>
            <p:sp>
              <p:nvSpPr>
                <p:cNvPr id="7252" name="Google Shape;7252;p44"/>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44"/>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4" name="Google Shape;7254;p44"/>
              <p:cNvGrpSpPr/>
              <p:nvPr/>
            </p:nvGrpSpPr>
            <p:grpSpPr>
              <a:xfrm>
                <a:off x="5412414" y="3622307"/>
                <a:ext cx="31499" cy="26993"/>
                <a:chOff x="5412414" y="3622307"/>
                <a:chExt cx="31499" cy="26993"/>
              </a:xfrm>
            </p:grpSpPr>
            <p:sp>
              <p:nvSpPr>
                <p:cNvPr id="7255" name="Google Shape;7255;p44"/>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44"/>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7" name="Google Shape;7257;p44"/>
              <p:cNvGrpSpPr/>
              <p:nvPr/>
            </p:nvGrpSpPr>
            <p:grpSpPr>
              <a:xfrm>
                <a:off x="5476254" y="3473949"/>
                <a:ext cx="26835" cy="26930"/>
                <a:chOff x="5476254" y="3473949"/>
                <a:chExt cx="26835" cy="26930"/>
              </a:xfrm>
            </p:grpSpPr>
            <p:sp>
              <p:nvSpPr>
                <p:cNvPr id="7258" name="Google Shape;7258;p44"/>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44"/>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0" name="Google Shape;7260;p44"/>
              <p:cNvGrpSpPr/>
              <p:nvPr/>
            </p:nvGrpSpPr>
            <p:grpSpPr>
              <a:xfrm>
                <a:off x="5564547" y="3481594"/>
                <a:ext cx="31397" cy="26898"/>
                <a:chOff x="5564547" y="3481594"/>
                <a:chExt cx="31397" cy="26898"/>
              </a:xfrm>
            </p:grpSpPr>
            <p:sp>
              <p:nvSpPr>
                <p:cNvPr id="7261" name="Google Shape;7261;p44"/>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44"/>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3" name="Google Shape;7263;p44"/>
              <p:cNvGrpSpPr/>
              <p:nvPr/>
            </p:nvGrpSpPr>
            <p:grpSpPr>
              <a:xfrm>
                <a:off x="5534101" y="3470174"/>
                <a:ext cx="31397" cy="26906"/>
                <a:chOff x="5534101" y="3470174"/>
                <a:chExt cx="31397" cy="26906"/>
              </a:xfrm>
            </p:grpSpPr>
            <p:sp>
              <p:nvSpPr>
                <p:cNvPr id="7264" name="Google Shape;7264;p44"/>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44"/>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6" name="Google Shape;7266;p44"/>
              <p:cNvGrpSpPr/>
              <p:nvPr/>
            </p:nvGrpSpPr>
            <p:grpSpPr>
              <a:xfrm>
                <a:off x="5610879" y="3314486"/>
                <a:ext cx="31499" cy="26938"/>
                <a:chOff x="5610879" y="3314486"/>
                <a:chExt cx="31499" cy="26938"/>
              </a:xfrm>
            </p:grpSpPr>
            <p:sp>
              <p:nvSpPr>
                <p:cNvPr id="7267" name="Google Shape;7267;p44"/>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44"/>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9" name="Google Shape;7269;p44"/>
              <p:cNvGrpSpPr/>
              <p:nvPr/>
            </p:nvGrpSpPr>
            <p:grpSpPr>
              <a:xfrm>
                <a:off x="4834525" y="3501382"/>
                <a:ext cx="31499" cy="26898"/>
                <a:chOff x="4834525" y="3501382"/>
                <a:chExt cx="31499" cy="26898"/>
              </a:xfrm>
            </p:grpSpPr>
            <p:sp>
              <p:nvSpPr>
                <p:cNvPr id="7270" name="Google Shape;7270;p44"/>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44"/>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2" name="Google Shape;7272;p44"/>
              <p:cNvGrpSpPr/>
              <p:nvPr/>
            </p:nvGrpSpPr>
            <p:grpSpPr>
              <a:xfrm>
                <a:off x="4898460" y="3580158"/>
                <a:ext cx="31405" cy="26898"/>
                <a:chOff x="4898460" y="3580158"/>
                <a:chExt cx="31405" cy="26898"/>
              </a:xfrm>
            </p:grpSpPr>
            <p:sp>
              <p:nvSpPr>
                <p:cNvPr id="7273" name="Google Shape;7273;p44"/>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44"/>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5" name="Google Shape;7275;p44"/>
              <p:cNvGrpSpPr/>
              <p:nvPr/>
            </p:nvGrpSpPr>
            <p:grpSpPr>
              <a:xfrm>
                <a:off x="4882667" y="3608032"/>
                <a:ext cx="31499" cy="27001"/>
                <a:chOff x="4882667" y="3608032"/>
                <a:chExt cx="31499" cy="27001"/>
              </a:xfrm>
            </p:grpSpPr>
            <p:sp>
              <p:nvSpPr>
                <p:cNvPr id="7276" name="Google Shape;7276;p44"/>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44"/>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8" name="Google Shape;7278;p44"/>
              <p:cNvGrpSpPr/>
              <p:nvPr/>
            </p:nvGrpSpPr>
            <p:grpSpPr>
              <a:xfrm>
                <a:off x="4843373" y="3631407"/>
                <a:ext cx="16273" cy="16186"/>
                <a:chOff x="4843373" y="3631407"/>
                <a:chExt cx="16273" cy="16186"/>
              </a:xfrm>
            </p:grpSpPr>
            <p:sp>
              <p:nvSpPr>
                <p:cNvPr id="7279" name="Google Shape;7279;p44"/>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44"/>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1" name="Google Shape;7281;p44"/>
              <p:cNvGrpSpPr/>
              <p:nvPr/>
            </p:nvGrpSpPr>
            <p:grpSpPr>
              <a:xfrm>
                <a:off x="4727773" y="3591578"/>
                <a:ext cx="31499" cy="26898"/>
                <a:chOff x="4727773" y="3591578"/>
                <a:chExt cx="31499" cy="26898"/>
              </a:xfrm>
            </p:grpSpPr>
            <p:sp>
              <p:nvSpPr>
                <p:cNvPr id="7282" name="Google Shape;7282;p44"/>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44"/>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4" name="Google Shape;7284;p44"/>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44"/>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6" name="Google Shape;7286;p44"/>
              <p:cNvGrpSpPr/>
              <p:nvPr/>
            </p:nvGrpSpPr>
            <p:grpSpPr>
              <a:xfrm>
                <a:off x="4609421" y="3577398"/>
                <a:ext cx="31499" cy="27001"/>
                <a:chOff x="4609421" y="3577398"/>
                <a:chExt cx="31499" cy="27001"/>
              </a:xfrm>
            </p:grpSpPr>
            <p:sp>
              <p:nvSpPr>
                <p:cNvPr id="7287" name="Google Shape;7287;p44"/>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44"/>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9" name="Google Shape;7289;p44"/>
              <p:cNvGrpSpPr/>
              <p:nvPr/>
            </p:nvGrpSpPr>
            <p:grpSpPr>
              <a:xfrm>
                <a:off x="4649289" y="3577398"/>
                <a:ext cx="31499" cy="27001"/>
                <a:chOff x="4649289" y="3577398"/>
                <a:chExt cx="31499" cy="27001"/>
              </a:xfrm>
            </p:grpSpPr>
            <p:sp>
              <p:nvSpPr>
                <p:cNvPr id="7290" name="Google Shape;7290;p44"/>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44"/>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2" name="Google Shape;7292;p44"/>
              <p:cNvGrpSpPr/>
              <p:nvPr/>
            </p:nvGrpSpPr>
            <p:grpSpPr>
              <a:xfrm>
                <a:off x="4605614" y="3639523"/>
                <a:ext cx="31499" cy="26906"/>
                <a:chOff x="4605614" y="3639523"/>
                <a:chExt cx="31499" cy="26906"/>
              </a:xfrm>
            </p:grpSpPr>
            <p:sp>
              <p:nvSpPr>
                <p:cNvPr id="7293" name="Google Shape;7293;p44"/>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44"/>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44"/>
              <p:cNvGrpSpPr/>
              <p:nvPr/>
            </p:nvGrpSpPr>
            <p:grpSpPr>
              <a:xfrm>
                <a:off x="4785149" y="3618846"/>
                <a:ext cx="26930" cy="26843"/>
                <a:chOff x="4785149" y="3618846"/>
                <a:chExt cx="26930" cy="26843"/>
              </a:xfrm>
            </p:grpSpPr>
            <p:sp>
              <p:nvSpPr>
                <p:cNvPr id="7296" name="Google Shape;7296;p44"/>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44"/>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44"/>
              <p:cNvGrpSpPr/>
              <p:nvPr/>
            </p:nvGrpSpPr>
            <p:grpSpPr>
              <a:xfrm>
                <a:off x="4810167" y="3601567"/>
                <a:ext cx="31405" cy="26898"/>
                <a:chOff x="4810167" y="3601567"/>
                <a:chExt cx="31405" cy="26898"/>
              </a:xfrm>
            </p:grpSpPr>
            <p:sp>
              <p:nvSpPr>
                <p:cNvPr id="7299" name="Google Shape;7299;p44"/>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44"/>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44"/>
              <p:cNvGrpSpPr/>
              <p:nvPr/>
            </p:nvGrpSpPr>
            <p:grpSpPr>
              <a:xfrm>
                <a:off x="4831002" y="3373230"/>
                <a:ext cx="31405" cy="26898"/>
                <a:chOff x="4831002" y="3373230"/>
                <a:chExt cx="31405" cy="26898"/>
              </a:xfrm>
            </p:grpSpPr>
            <p:sp>
              <p:nvSpPr>
                <p:cNvPr id="7302" name="Google Shape;7302;p44"/>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44"/>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4" name="Google Shape;7304;p44"/>
              <p:cNvGrpSpPr/>
              <p:nvPr/>
            </p:nvGrpSpPr>
            <p:grpSpPr>
              <a:xfrm>
                <a:off x="4719311" y="3355054"/>
                <a:ext cx="31499" cy="27001"/>
                <a:chOff x="4719311" y="3355054"/>
                <a:chExt cx="31499" cy="27001"/>
              </a:xfrm>
            </p:grpSpPr>
            <p:sp>
              <p:nvSpPr>
                <p:cNvPr id="7305" name="Google Shape;7305;p44"/>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44"/>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7" name="Google Shape;7307;p44"/>
              <p:cNvGrpSpPr/>
              <p:nvPr/>
            </p:nvGrpSpPr>
            <p:grpSpPr>
              <a:xfrm>
                <a:off x="4798755" y="3450260"/>
                <a:ext cx="26930" cy="26930"/>
                <a:chOff x="4798755" y="3450260"/>
                <a:chExt cx="26930" cy="26930"/>
              </a:xfrm>
            </p:grpSpPr>
            <p:sp>
              <p:nvSpPr>
                <p:cNvPr id="7308" name="Google Shape;7308;p44"/>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44"/>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0" name="Google Shape;7310;p44"/>
              <p:cNvGrpSpPr/>
              <p:nvPr/>
            </p:nvGrpSpPr>
            <p:grpSpPr>
              <a:xfrm>
                <a:off x="4645576" y="3467555"/>
                <a:ext cx="31405" cy="26953"/>
                <a:chOff x="4645576" y="3467555"/>
                <a:chExt cx="31405" cy="26953"/>
              </a:xfrm>
            </p:grpSpPr>
            <p:sp>
              <p:nvSpPr>
                <p:cNvPr id="7311" name="Google Shape;7311;p44"/>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44"/>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3" name="Google Shape;7313;p44"/>
              <p:cNvGrpSpPr/>
              <p:nvPr/>
            </p:nvGrpSpPr>
            <p:grpSpPr>
              <a:xfrm>
                <a:off x="4687631" y="3583965"/>
                <a:ext cx="31499" cy="26898"/>
                <a:chOff x="4687631" y="3583965"/>
                <a:chExt cx="31499" cy="26898"/>
              </a:xfrm>
            </p:grpSpPr>
            <p:sp>
              <p:nvSpPr>
                <p:cNvPr id="7314" name="Google Shape;7314;p44"/>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44"/>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6" name="Google Shape;7316;p44"/>
              <p:cNvGrpSpPr/>
              <p:nvPr/>
            </p:nvGrpSpPr>
            <p:grpSpPr>
              <a:xfrm>
                <a:off x="4719311" y="3471314"/>
                <a:ext cx="31499" cy="27001"/>
                <a:chOff x="4719311" y="3471314"/>
                <a:chExt cx="31499" cy="27001"/>
              </a:xfrm>
            </p:grpSpPr>
            <p:sp>
              <p:nvSpPr>
                <p:cNvPr id="7317" name="Google Shape;7317;p44"/>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44"/>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9" name="Google Shape;7319;p44"/>
              <p:cNvGrpSpPr/>
              <p:nvPr/>
            </p:nvGrpSpPr>
            <p:grpSpPr>
              <a:xfrm>
                <a:off x="4719311" y="3434404"/>
                <a:ext cx="31499" cy="26898"/>
                <a:chOff x="4719311" y="3434404"/>
                <a:chExt cx="31499" cy="26898"/>
              </a:xfrm>
            </p:grpSpPr>
            <p:sp>
              <p:nvSpPr>
                <p:cNvPr id="7320" name="Google Shape;7320;p44"/>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44"/>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2" name="Google Shape;7322;p44"/>
              <p:cNvGrpSpPr/>
              <p:nvPr/>
            </p:nvGrpSpPr>
            <p:grpSpPr>
              <a:xfrm>
                <a:off x="4768876" y="3401772"/>
                <a:ext cx="31499" cy="26898"/>
                <a:chOff x="4768876" y="3401772"/>
                <a:chExt cx="31499" cy="26898"/>
              </a:xfrm>
            </p:grpSpPr>
            <p:sp>
              <p:nvSpPr>
                <p:cNvPr id="7323" name="Google Shape;7323;p44"/>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44"/>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5" name="Google Shape;7325;p44"/>
              <p:cNvGrpSpPr/>
              <p:nvPr/>
            </p:nvGrpSpPr>
            <p:grpSpPr>
              <a:xfrm>
                <a:off x="4762214" y="3471377"/>
                <a:ext cx="26938" cy="26938"/>
                <a:chOff x="4762214" y="3471377"/>
                <a:chExt cx="26938" cy="26938"/>
              </a:xfrm>
            </p:grpSpPr>
            <p:sp>
              <p:nvSpPr>
                <p:cNvPr id="7326" name="Google Shape;7326;p44"/>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44"/>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8" name="Google Shape;7328;p44"/>
              <p:cNvGrpSpPr/>
              <p:nvPr/>
            </p:nvGrpSpPr>
            <p:grpSpPr>
              <a:xfrm>
                <a:off x="4790473" y="3344782"/>
                <a:ext cx="31405" cy="26898"/>
                <a:chOff x="4790473" y="3344782"/>
                <a:chExt cx="31405" cy="26898"/>
              </a:xfrm>
            </p:grpSpPr>
            <p:sp>
              <p:nvSpPr>
                <p:cNvPr id="7329" name="Google Shape;7329;p44"/>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44"/>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44"/>
              <p:cNvGrpSpPr/>
              <p:nvPr/>
            </p:nvGrpSpPr>
            <p:grpSpPr>
              <a:xfrm>
                <a:off x="4823774" y="3950733"/>
                <a:ext cx="37398" cy="32034"/>
                <a:chOff x="4823774" y="3950733"/>
                <a:chExt cx="37398" cy="32034"/>
              </a:xfrm>
            </p:grpSpPr>
            <p:sp>
              <p:nvSpPr>
                <p:cNvPr id="7332" name="Google Shape;7332;p44"/>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44"/>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44"/>
              <p:cNvGrpSpPr/>
              <p:nvPr/>
            </p:nvGrpSpPr>
            <p:grpSpPr>
              <a:xfrm>
                <a:off x="4823396" y="4110566"/>
                <a:ext cx="31405" cy="26906"/>
                <a:chOff x="4823396" y="4110566"/>
                <a:chExt cx="31405" cy="26906"/>
              </a:xfrm>
            </p:grpSpPr>
            <p:sp>
              <p:nvSpPr>
                <p:cNvPr id="7335" name="Google Shape;7335;p44"/>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44"/>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44"/>
              <p:cNvGrpSpPr/>
              <p:nvPr/>
            </p:nvGrpSpPr>
            <p:grpSpPr>
              <a:xfrm>
                <a:off x="4838332" y="3821150"/>
                <a:ext cx="31499" cy="26898"/>
                <a:chOff x="4838332" y="3821150"/>
                <a:chExt cx="31499" cy="26898"/>
              </a:xfrm>
            </p:grpSpPr>
            <p:sp>
              <p:nvSpPr>
                <p:cNvPr id="7338" name="Google Shape;7338;p44"/>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44"/>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44"/>
              <p:cNvGrpSpPr/>
              <p:nvPr/>
            </p:nvGrpSpPr>
            <p:grpSpPr>
              <a:xfrm>
                <a:off x="4661275" y="3815007"/>
                <a:ext cx="36824" cy="31523"/>
                <a:chOff x="4661275" y="3815007"/>
                <a:chExt cx="36824" cy="31523"/>
              </a:xfrm>
            </p:grpSpPr>
            <p:sp>
              <p:nvSpPr>
                <p:cNvPr id="7341" name="Google Shape;7341;p44"/>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44"/>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3" name="Google Shape;7343;p44"/>
              <p:cNvGrpSpPr/>
              <p:nvPr/>
            </p:nvGrpSpPr>
            <p:grpSpPr>
              <a:xfrm>
                <a:off x="4558998" y="3851037"/>
                <a:ext cx="33591" cy="28699"/>
                <a:chOff x="4558998" y="3851037"/>
                <a:chExt cx="33591" cy="28699"/>
              </a:xfrm>
            </p:grpSpPr>
            <p:sp>
              <p:nvSpPr>
                <p:cNvPr id="7344" name="Google Shape;7344;p44"/>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44"/>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44"/>
              <p:cNvGrpSpPr/>
              <p:nvPr/>
            </p:nvGrpSpPr>
            <p:grpSpPr>
              <a:xfrm>
                <a:off x="4696762" y="3638587"/>
                <a:ext cx="33591" cy="28794"/>
                <a:chOff x="4696762" y="3638587"/>
                <a:chExt cx="33591" cy="28794"/>
              </a:xfrm>
            </p:grpSpPr>
            <p:sp>
              <p:nvSpPr>
                <p:cNvPr id="7347" name="Google Shape;7347;p44"/>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44"/>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9" name="Google Shape;7349;p44"/>
              <p:cNvGrpSpPr/>
              <p:nvPr/>
            </p:nvGrpSpPr>
            <p:grpSpPr>
              <a:xfrm>
                <a:off x="4929479" y="3939140"/>
                <a:ext cx="33497" cy="28692"/>
                <a:chOff x="4929479" y="3939140"/>
                <a:chExt cx="33497" cy="28692"/>
              </a:xfrm>
            </p:grpSpPr>
            <p:sp>
              <p:nvSpPr>
                <p:cNvPr id="7350" name="Google Shape;7350;p44"/>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44"/>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44"/>
              <p:cNvGrpSpPr/>
              <p:nvPr/>
            </p:nvGrpSpPr>
            <p:grpSpPr>
              <a:xfrm>
                <a:off x="4907119" y="3986039"/>
                <a:ext cx="33497" cy="28699"/>
                <a:chOff x="4907119" y="3986039"/>
                <a:chExt cx="33497" cy="28699"/>
              </a:xfrm>
            </p:grpSpPr>
            <p:sp>
              <p:nvSpPr>
                <p:cNvPr id="7353" name="Google Shape;7353;p44"/>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44"/>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44"/>
              <p:cNvGrpSpPr/>
              <p:nvPr/>
            </p:nvGrpSpPr>
            <p:grpSpPr>
              <a:xfrm>
                <a:off x="4911783" y="4048102"/>
                <a:ext cx="33591" cy="28762"/>
                <a:chOff x="4911783" y="4048102"/>
                <a:chExt cx="33591" cy="28762"/>
              </a:xfrm>
            </p:grpSpPr>
            <p:sp>
              <p:nvSpPr>
                <p:cNvPr id="7356" name="Google Shape;7356;p44"/>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44"/>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8" name="Google Shape;7358;p44"/>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44"/>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0" name="Google Shape;7360;p44"/>
              <p:cNvGrpSpPr/>
              <p:nvPr/>
            </p:nvGrpSpPr>
            <p:grpSpPr>
              <a:xfrm>
                <a:off x="4762623" y="3837847"/>
                <a:ext cx="42416" cy="36273"/>
                <a:chOff x="4762623" y="3837847"/>
                <a:chExt cx="42416" cy="36273"/>
              </a:xfrm>
            </p:grpSpPr>
            <p:sp>
              <p:nvSpPr>
                <p:cNvPr id="7361" name="Google Shape;7361;p44"/>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44"/>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44"/>
              <p:cNvGrpSpPr/>
              <p:nvPr/>
            </p:nvGrpSpPr>
            <p:grpSpPr>
              <a:xfrm>
                <a:off x="4746044" y="4104966"/>
                <a:ext cx="33497" cy="28699"/>
                <a:chOff x="4746044" y="4104966"/>
                <a:chExt cx="33497" cy="28699"/>
              </a:xfrm>
            </p:grpSpPr>
            <p:sp>
              <p:nvSpPr>
                <p:cNvPr id="7364" name="Google Shape;7364;p44"/>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44"/>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44"/>
              <p:cNvGrpSpPr/>
              <p:nvPr/>
            </p:nvGrpSpPr>
            <p:grpSpPr>
              <a:xfrm>
                <a:off x="4859646" y="4162554"/>
                <a:ext cx="33591" cy="28762"/>
                <a:chOff x="4859646" y="4162554"/>
                <a:chExt cx="33591" cy="28762"/>
              </a:xfrm>
            </p:grpSpPr>
            <p:sp>
              <p:nvSpPr>
                <p:cNvPr id="7367" name="Google Shape;7367;p44"/>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44"/>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9" name="Google Shape;7369;p44"/>
            <p:cNvGrpSpPr/>
            <p:nvPr/>
          </p:nvGrpSpPr>
          <p:grpSpPr>
            <a:xfrm>
              <a:off x="3597785" y="3274438"/>
              <a:ext cx="855610" cy="1122100"/>
              <a:chOff x="3597785" y="3274438"/>
              <a:chExt cx="855610" cy="1122100"/>
            </a:xfrm>
          </p:grpSpPr>
          <p:grpSp>
            <p:nvGrpSpPr>
              <p:cNvPr id="7370" name="Google Shape;7370;p44"/>
              <p:cNvGrpSpPr/>
              <p:nvPr/>
            </p:nvGrpSpPr>
            <p:grpSpPr>
              <a:xfrm>
                <a:off x="3617857" y="3284717"/>
                <a:ext cx="826785" cy="1099165"/>
                <a:chOff x="3617857" y="3284717"/>
                <a:chExt cx="826785" cy="1099165"/>
              </a:xfrm>
            </p:grpSpPr>
            <p:sp>
              <p:nvSpPr>
                <p:cNvPr id="7371" name="Google Shape;7371;p44"/>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44"/>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44"/>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44"/>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44"/>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44"/>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44"/>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44"/>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44"/>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44"/>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44"/>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44"/>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44"/>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44"/>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44"/>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44"/>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44"/>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44"/>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44"/>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44"/>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44"/>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44"/>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44"/>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44"/>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44"/>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44"/>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44"/>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44"/>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44"/>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44"/>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44"/>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44"/>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44"/>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44"/>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44"/>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44"/>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44"/>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44"/>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44"/>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44"/>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44"/>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44"/>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44"/>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44"/>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44"/>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44"/>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44"/>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44"/>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44"/>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44"/>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44"/>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44"/>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44"/>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44"/>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44"/>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44"/>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7" name="Google Shape;7427;p44"/>
              <p:cNvGrpSpPr/>
              <p:nvPr/>
            </p:nvGrpSpPr>
            <p:grpSpPr>
              <a:xfrm>
                <a:off x="4180904" y="4251758"/>
                <a:ext cx="37783" cy="32420"/>
                <a:chOff x="4180904" y="4251758"/>
                <a:chExt cx="37783" cy="32420"/>
              </a:xfrm>
            </p:grpSpPr>
            <p:sp>
              <p:nvSpPr>
                <p:cNvPr id="7428" name="Google Shape;7428;p44"/>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44"/>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44"/>
              <p:cNvGrpSpPr/>
              <p:nvPr/>
            </p:nvGrpSpPr>
            <p:grpSpPr>
              <a:xfrm>
                <a:off x="4201644" y="4081324"/>
                <a:ext cx="37783" cy="32364"/>
                <a:chOff x="4201644" y="4081324"/>
                <a:chExt cx="37783" cy="32364"/>
              </a:xfrm>
            </p:grpSpPr>
            <p:sp>
              <p:nvSpPr>
                <p:cNvPr id="7431" name="Google Shape;7431;p44"/>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44"/>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44"/>
              <p:cNvGrpSpPr/>
              <p:nvPr/>
            </p:nvGrpSpPr>
            <p:grpSpPr>
              <a:xfrm>
                <a:off x="4284416" y="3887428"/>
                <a:ext cx="37783" cy="32451"/>
                <a:chOff x="4284416" y="3887428"/>
                <a:chExt cx="37783" cy="32451"/>
              </a:xfrm>
            </p:grpSpPr>
            <p:sp>
              <p:nvSpPr>
                <p:cNvPr id="7434" name="Google Shape;7434;p44"/>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44"/>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44"/>
              <p:cNvGrpSpPr/>
              <p:nvPr/>
            </p:nvGrpSpPr>
            <p:grpSpPr>
              <a:xfrm>
                <a:off x="4223721" y="3860404"/>
                <a:ext cx="37870" cy="32364"/>
                <a:chOff x="4223721" y="3860404"/>
                <a:chExt cx="37870" cy="32364"/>
              </a:xfrm>
            </p:grpSpPr>
            <p:sp>
              <p:nvSpPr>
                <p:cNvPr id="7437" name="Google Shape;7437;p44"/>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44"/>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9" name="Google Shape;7439;p44"/>
              <p:cNvGrpSpPr/>
              <p:nvPr/>
            </p:nvGrpSpPr>
            <p:grpSpPr>
              <a:xfrm>
                <a:off x="4104889" y="3699242"/>
                <a:ext cx="37776" cy="32357"/>
                <a:chOff x="4104889" y="3699242"/>
                <a:chExt cx="37776" cy="32357"/>
              </a:xfrm>
            </p:grpSpPr>
            <p:sp>
              <p:nvSpPr>
                <p:cNvPr id="7440" name="Google Shape;7440;p44"/>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44"/>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2" name="Google Shape;7442;p44"/>
              <p:cNvGrpSpPr/>
              <p:nvPr/>
            </p:nvGrpSpPr>
            <p:grpSpPr>
              <a:xfrm>
                <a:off x="4143608" y="3475121"/>
                <a:ext cx="37878" cy="32420"/>
                <a:chOff x="4143608" y="3475121"/>
                <a:chExt cx="37878" cy="32420"/>
              </a:xfrm>
            </p:grpSpPr>
            <p:sp>
              <p:nvSpPr>
                <p:cNvPr id="7443" name="Google Shape;7443;p44"/>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44"/>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44"/>
              <p:cNvGrpSpPr/>
              <p:nvPr/>
            </p:nvGrpSpPr>
            <p:grpSpPr>
              <a:xfrm>
                <a:off x="4217248" y="3570893"/>
                <a:ext cx="37776" cy="32364"/>
                <a:chOff x="4217248" y="3570893"/>
                <a:chExt cx="37776" cy="32364"/>
              </a:xfrm>
            </p:grpSpPr>
            <p:sp>
              <p:nvSpPr>
                <p:cNvPr id="7446" name="Google Shape;7446;p44"/>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44"/>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44"/>
              <p:cNvGrpSpPr/>
              <p:nvPr/>
            </p:nvGrpSpPr>
            <p:grpSpPr>
              <a:xfrm>
                <a:off x="4255307" y="3431612"/>
                <a:ext cx="37776" cy="32451"/>
                <a:chOff x="4255307" y="3431612"/>
                <a:chExt cx="37776" cy="32451"/>
              </a:xfrm>
            </p:grpSpPr>
            <p:sp>
              <p:nvSpPr>
                <p:cNvPr id="7449" name="Google Shape;7449;p44"/>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44"/>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1" name="Google Shape;7451;p44"/>
              <p:cNvGrpSpPr/>
              <p:nvPr/>
            </p:nvGrpSpPr>
            <p:grpSpPr>
              <a:xfrm>
                <a:off x="3853052" y="3577398"/>
                <a:ext cx="37776" cy="32420"/>
                <a:chOff x="3853052" y="3577398"/>
                <a:chExt cx="37776" cy="32420"/>
              </a:xfrm>
            </p:grpSpPr>
            <p:sp>
              <p:nvSpPr>
                <p:cNvPr id="7452" name="Google Shape;7452;p44"/>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44"/>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44"/>
              <p:cNvGrpSpPr/>
              <p:nvPr/>
            </p:nvGrpSpPr>
            <p:grpSpPr>
              <a:xfrm>
                <a:off x="4039908" y="3412107"/>
                <a:ext cx="37776" cy="32357"/>
                <a:chOff x="4039908" y="3412107"/>
                <a:chExt cx="37776" cy="32357"/>
              </a:xfrm>
            </p:grpSpPr>
            <p:sp>
              <p:nvSpPr>
                <p:cNvPr id="7455" name="Google Shape;7455;p44"/>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44"/>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44"/>
              <p:cNvGrpSpPr/>
              <p:nvPr/>
            </p:nvGrpSpPr>
            <p:grpSpPr>
              <a:xfrm>
                <a:off x="4017360" y="3342061"/>
                <a:ext cx="37870" cy="32380"/>
                <a:chOff x="4017360" y="3342061"/>
                <a:chExt cx="37870" cy="32380"/>
              </a:xfrm>
            </p:grpSpPr>
            <p:sp>
              <p:nvSpPr>
                <p:cNvPr id="7458" name="Google Shape;7458;p44"/>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44"/>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0" name="Google Shape;7460;p44"/>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44"/>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62" name="Google Shape;7462;p44"/>
              <p:cNvGrpSpPr/>
              <p:nvPr/>
            </p:nvGrpSpPr>
            <p:grpSpPr>
              <a:xfrm>
                <a:off x="3750870" y="3418650"/>
                <a:ext cx="37776" cy="32380"/>
                <a:chOff x="3750870" y="3418650"/>
                <a:chExt cx="37776" cy="32380"/>
              </a:xfrm>
            </p:grpSpPr>
            <p:sp>
              <p:nvSpPr>
                <p:cNvPr id="7463" name="Google Shape;7463;p44"/>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44"/>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44"/>
              <p:cNvGrpSpPr/>
              <p:nvPr/>
            </p:nvGrpSpPr>
            <p:grpSpPr>
              <a:xfrm>
                <a:off x="3632509" y="3274438"/>
                <a:ext cx="37783" cy="32357"/>
                <a:chOff x="3632509" y="3274438"/>
                <a:chExt cx="37783" cy="32357"/>
              </a:xfrm>
            </p:grpSpPr>
            <p:sp>
              <p:nvSpPr>
                <p:cNvPr id="7466" name="Google Shape;7466;p44"/>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44"/>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44"/>
              <p:cNvGrpSpPr/>
              <p:nvPr/>
            </p:nvGrpSpPr>
            <p:grpSpPr>
              <a:xfrm>
                <a:off x="3906424" y="3297561"/>
                <a:ext cx="37776" cy="32451"/>
                <a:chOff x="3906424" y="3297561"/>
                <a:chExt cx="37776" cy="32451"/>
              </a:xfrm>
            </p:grpSpPr>
            <p:sp>
              <p:nvSpPr>
                <p:cNvPr id="7469" name="Google Shape;7469;p44"/>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44"/>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44"/>
              <p:cNvGrpSpPr/>
              <p:nvPr/>
            </p:nvGrpSpPr>
            <p:grpSpPr>
              <a:xfrm>
                <a:off x="3866084" y="3412107"/>
                <a:ext cx="37776" cy="32357"/>
                <a:chOff x="3866084" y="3412107"/>
                <a:chExt cx="37776" cy="32357"/>
              </a:xfrm>
            </p:grpSpPr>
            <p:sp>
              <p:nvSpPr>
                <p:cNvPr id="7472" name="Google Shape;7472;p44"/>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44"/>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44"/>
              <p:cNvGrpSpPr/>
              <p:nvPr/>
            </p:nvGrpSpPr>
            <p:grpSpPr>
              <a:xfrm>
                <a:off x="4023919" y="3766409"/>
                <a:ext cx="37783" cy="32357"/>
                <a:chOff x="4023919" y="3766409"/>
                <a:chExt cx="37783" cy="32357"/>
              </a:xfrm>
            </p:grpSpPr>
            <p:sp>
              <p:nvSpPr>
                <p:cNvPr id="7475" name="Google Shape;7475;p44"/>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44"/>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44"/>
              <p:cNvGrpSpPr/>
              <p:nvPr/>
            </p:nvGrpSpPr>
            <p:grpSpPr>
              <a:xfrm>
                <a:off x="3973882" y="3779449"/>
                <a:ext cx="37776" cy="32357"/>
                <a:chOff x="3973882" y="3779449"/>
                <a:chExt cx="37776" cy="32357"/>
              </a:xfrm>
            </p:grpSpPr>
            <p:sp>
              <p:nvSpPr>
                <p:cNvPr id="7478" name="Google Shape;7478;p44"/>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44"/>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44"/>
              <p:cNvGrpSpPr/>
              <p:nvPr/>
            </p:nvGrpSpPr>
            <p:grpSpPr>
              <a:xfrm>
                <a:off x="4073398" y="3838028"/>
                <a:ext cx="37776" cy="32380"/>
                <a:chOff x="4073398" y="3838028"/>
                <a:chExt cx="37776" cy="32380"/>
              </a:xfrm>
            </p:grpSpPr>
            <p:sp>
              <p:nvSpPr>
                <p:cNvPr id="7481" name="Google Shape;7481;p44"/>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44"/>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3" name="Google Shape;7483;p44"/>
              <p:cNvGrpSpPr/>
              <p:nvPr/>
            </p:nvGrpSpPr>
            <p:grpSpPr>
              <a:xfrm>
                <a:off x="4342672" y="4144496"/>
                <a:ext cx="37752" cy="32364"/>
                <a:chOff x="4342672" y="4144496"/>
                <a:chExt cx="37752" cy="32364"/>
              </a:xfrm>
            </p:grpSpPr>
            <p:sp>
              <p:nvSpPr>
                <p:cNvPr id="7484" name="Google Shape;7484;p44"/>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44"/>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6" name="Google Shape;7486;p44"/>
              <p:cNvGrpSpPr/>
              <p:nvPr/>
            </p:nvGrpSpPr>
            <p:grpSpPr>
              <a:xfrm>
                <a:off x="4406386" y="4056872"/>
                <a:ext cx="37783" cy="32364"/>
                <a:chOff x="4406386" y="4056872"/>
                <a:chExt cx="37783" cy="32364"/>
              </a:xfrm>
            </p:grpSpPr>
            <p:sp>
              <p:nvSpPr>
                <p:cNvPr id="7487" name="Google Shape;7487;p44"/>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44"/>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9" name="Google Shape;7489;p44"/>
              <p:cNvGrpSpPr/>
              <p:nvPr/>
            </p:nvGrpSpPr>
            <p:grpSpPr>
              <a:xfrm>
                <a:off x="4284416" y="4245254"/>
                <a:ext cx="37783" cy="32357"/>
                <a:chOff x="4284416" y="4245254"/>
                <a:chExt cx="37783" cy="32357"/>
              </a:xfrm>
            </p:grpSpPr>
            <p:sp>
              <p:nvSpPr>
                <p:cNvPr id="7490" name="Google Shape;7490;p44"/>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44"/>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2" name="Google Shape;7492;p44"/>
              <p:cNvGrpSpPr/>
              <p:nvPr/>
            </p:nvGrpSpPr>
            <p:grpSpPr>
              <a:xfrm>
                <a:off x="4219057" y="4331258"/>
                <a:ext cx="37776" cy="32364"/>
                <a:chOff x="4219057" y="4331258"/>
                <a:chExt cx="37776" cy="32364"/>
              </a:xfrm>
            </p:grpSpPr>
            <p:sp>
              <p:nvSpPr>
                <p:cNvPr id="7493" name="Google Shape;7493;p44"/>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44"/>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44"/>
              <p:cNvGrpSpPr/>
              <p:nvPr/>
            </p:nvGrpSpPr>
            <p:grpSpPr>
              <a:xfrm>
                <a:off x="4204122" y="4141688"/>
                <a:ext cx="33497" cy="28699"/>
                <a:chOff x="4204122" y="4141688"/>
                <a:chExt cx="33497" cy="28699"/>
              </a:xfrm>
            </p:grpSpPr>
            <p:sp>
              <p:nvSpPr>
                <p:cNvPr id="7496" name="Google Shape;7496;p44"/>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44"/>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8" name="Google Shape;7498;p44"/>
              <p:cNvGrpSpPr/>
              <p:nvPr/>
            </p:nvGrpSpPr>
            <p:grpSpPr>
              <a:xfrm>
                <a:off x="4301546" y="4003869"/>
                <a:ext cx="38916" cy="33324"/>
                <a:chOff x="4301546" y="4003869"/>
                <a:chExt cx="38916" cy="33324"/>
              </a:xfrm>
            </p:grpSpPr>
            <p:sp>
              <p:nvSpPr>
                <p:cNvPr id="7499" name="Google Shape;7499;p44"/>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44"/>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44"/>
              <p:cNvGrpSpPr/>
              <p:nvPr/>
            </p:nvGrpSpPr>
            <p:grpSpPr>
              <a:xfrm>
                <a:off x="4210681" y="3924669"/>
                <a:ext cx="36549" cy="31366"/>
                <a:chOff x="4210681" y="3924669"/>
                <a:chExt cx="36549" cy="31366"/>
              </a:xfrm>
            </p:grpSpPr>
            <p:sp>
              <p:nvSpPr>
                <p:cNvPr id="7502" name="Google Shape;7502;p44"/>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44"/>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44"/>
              <p:cNvGrpSpPr/>
              <p:nvPr/>
            </p:nvGrpSpPr>
            <p:grpSpPr>
              <a:xfrm>
                <a:off x="3987771" y="3628874"/>
                <a:ext cx="31499" cy="26993"/>
                <a:chOff x="3987771" y="3628874"/>
                <a:chExt cx="31499" cy="26993"/>
              </a:xfrm>
            </p:grpSpPr>
            <p:sp>
              <p:nvSpPr>
                <p:cNvPr id="7505" name="Google Shape;7505;p44"/>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44"/>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44"/>
              <p:cNvGrpSpPr/>
              <p:nvPr/>
            </p:nvGrpSpPr>
            <p:grpSpPr>
              <a:xfrm>
                <a:off x="4087382" y="3775674"/>
                <a:ext cx="31405" cy="26898"/>
                <a:chOff x="4087382" y="3775674"/>
                <a:chExt cx="31405" cy="26898"/>
              </a:xfrm>
            </p:grpSpPr>
            <p:sp>
              <p:nvSpPr>
                <p:cNvPr id="7508" name="Google Shape;7508;p44"/>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44"/>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44"/>
              <p:cNvGrpSpPr/>
              <p:nvPr/>
            </p:nvGrpSpPr>
            <p:grpSpPr>
              <a:xfrm>
                <a:off x="4118873" y="3856637"/>
                <a:ext cx="31405" cy="26906"/>
                <a:chOff x="4118873" y="3856637"/>
                <a:chExt cx="31405" cy="26906"/>
              </a:xfrm>
            </p:grpSpPr>
            <p:sp>
              <p:nvSpPr>
                <p:cNvPr id="7511" name="Google Shape;7511;p44"/>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44"/>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3" name="Google Shape;7513;p44"/>
              <p:cNvGrpSpPr/>
              <p:nvPr/>
            </p:nvGrpSpPr>
            <p:grpSpPr>
              <a:xfrm>
                <a:off x="4168541" y="3639523"/>
                <a:ext cx="31499" cy="26906"/>
                <a:chOff x="4168541" y="3639523"/>
                <a:chExt cx="31499" cy="26906"/>
              </a:xfrm>
            </p:grpSpPr>
            <p:sp>
              <p:nvSpPr>
                <p:cNvPr id="7514" name="Google Shape;7514;p44"/>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44"/>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6" name="Google Shape;7516;p44"/>
              <p:cNvGrpSpPr/>
              <p:nvPr/>
            </p:nvGrpSpPr>
            <p:grpSpPr>
              <a:xfrm>
                <a:off x="3965789" y="3393545"/>
                <a:ext cx="31405" cy="26945"/>
                <a:chOff x="3965789" y="3393545"/>
                <a:chExt cx="31405" cy="26945"/>
              </a:xfrm>
            </p:grpSpPr>
            <p:sp>
              <p:nvSpPr>
                <p:cNvPr id="7517" name="Google Shape;7517;p44"/>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44"/>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9" name="Google Shape;7519;p44"/>
              <p:cNvGrpSpPr/>
              <p:nvPr/>
            </p:nvGrpSpPr>
            <p:grpSpPr>
              <a:xfrm>
                <a:off x="3925166" y="3491008"/>
                <a:ext cx="31405" cy="27001"/>
                <a:chOff x="3925166" y="3491008"/>
                <a:chExt cx="31405" cy="27001"/>
              </a:xfrm>
            </p:grpSpPr>
            <p:sp>
              <p:nvSpPr>
                <p:cNvPr id="7520" name="Google Shape;7520;p44"/>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44"/>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44"/>
              <p:cNvGrpSpPr/>
              <p:nvPr/>
            </p:nvGrpSpPr>
            <p:grpSpPr>
              <a:xfrm>
                <a:off x="3682845" y="3340976"/>
                <a:ext cx="31397" cy="26898"/>
                <a:chOff x="3682845" y="3340976"/>
                <a:chExt cx="31397" cy="26898"/>
              </a:xfrm>
            </p:grpSpPr>
            <p:sp>
              <p:nvSpPr>
                <p:cNvPr id="7523" name="Google Shape;7523;p44"/>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44"/>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44"/>
              <p:cNvGrpSpPr/>
              <p:nvPr/>
            </p:nvGrpSpPr>
            <p:grpSpPr>
              <a:xfrm>
                <a:off x="3795393" y="3353725"/>
                <a:ext cx="31499" cy="26993"/>
                <a:chOff x="3795393" y="3353725"/>
                <a:chExt cx="31499" cy="26993"/>
              </a:xfrm>
            </p:grpSpPr>
            <p:sp>
              <p:nvSpPr>
                <p:cNvPr id="7526" name="Google Shape;7526;p44"/>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44"/>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8" name="Google Shape;7528;p44"/>
              <p:cNvGrpSpPr/>
              <p:nvPr/>
            </p:nvGrpSpPr>
            <p:grpSpPr>
              <a:xfrm>
                <a:off x="4176909" y="4363221"/>
                <a:ext cx="38924" cy="33316"/>
                <a:chOff x="4176909" y="4363221"/>
                <a:chExt cx="38924" cy="33316"/>
              </a:xfrm>
            </p:grpSpPr>
            <p:sp>
              <p:nvSpPr>
                <p:cNvPr id="7529" name="Google Shape;7529;p44"/>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44"/>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44"/>
              <p:cNvGrpSpPr/>
              <p:nvPr/>
            </p:nvGrpSpPr>
            <p:grpSpPr>
              <a:xfrm>
                <a:off x="4226191" y="4007660"/>
                <a:ext cx="33560" cy="28770"/>
                <a:chOff x="4226191" y="4007660"/>
                <a:chExt cx="33560" cy="28770"/>
              </a:xfrm>
            </p:grpSpPr>
            <p:sp>
              <p:nvSpPr>
                <p:cNvPr id="7532" name="Google Shape;7532;p44"/>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44"/>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4" name="Google Shape;7534;p44"/>
              <p:cNvGrpSpPr/>
              <p:nvPr/>
            </p:nvGrpSpPr>
            <p:grpSpPr>
              <a:xfrm>
                <a:off x="3597785" y="3377045"/>
                <a:ext cx="33591" cy="28699"/>
                <a:chOff x="3597785" y="3377045"/>
                <a:chExt cx="33591" cy="28699"/>
              </a:xfrm>
            </p:grpSpPr>
            <p:sp>
              <p:nvSpPr>
                <p:cNvPr id="7535" name="Google Shape;7535;p44"/>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44"/>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44"/>
              <p:cNvGrpSpPr/>
              <p:nvPr/>
            </p:nvGrpSpPr>
            <p:grpSpPr>
              <a:xfrm>
                <a:off x="3887870" y="3669796"/>
                <a:ext cx="33591" cy="28692"/>
                <a:chOff x="3887870" y="3669796"/>
                <a:chExt cx="33591" cy="28692"/>
              </a:xfrm>
            </p:grpSpPr>
            <p:sp>
              <p:nvSpPr>
                <p:cNvPr id="7538" name="Google Shape;7538;p44"/>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44"/>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44"/>
              <p:cNvGrpSpPr/>
              <p:nvPr/>
            </p:nvGrpSpPr>
            <p:grpSpPr>
              <a:xfrm>
                <a:off x="3818320" y="3481625"/>
                <a:ext cx="33497" cy="28770"/>
                <a:chOff x="3818320" y="3481625"/>
                <a:chExt cx="33497" cy="28770"/>
              </a:xfrm>
            </p:grpSpPr>
            <p:sp>
              <p:nvSpPr>
                <p:cNvPr id="7541" name="Google Shape;7541;p44"/>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44"/>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44"/>
              <p:cNvGrpSpPr/>
              <p:nvPr/>
            </p:nvGrpSpPr>
            <p:grpSpPr>
              <a:xfrm>
                <a:off x="4278139" y="4120948"/>
                <a:ext cx="37492" cy="32129"/>
                <a:chOff x="4278139" y="4120948"/>
                <a:chExt cx="37492" cy="32129"/>
              </a:xfrm>
            </p:grpSpPr>
            <p:sp>
              <p:nvSpPr>
                <p:cNvPr id="7544" name="Google Shape;7544;p44"/>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44"/>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44"/>
              <p:cNvGrpSpPr/>
              <p:nvPr/>
            </p:nvGrpSpPr>
            <p:grpSpPr>
              <a:xfrm>
                <a:off x="4419898" y="3977388"/>
                <a:ext cx="33497" cy="28692"/>
                <a:chOff x="4419898" y="3977388"/>
                <a:chExt cx="33497" cy="28692"/>
              </a:xfrm>
            </p:grpSpPr>
            <p:sp>
              <p:nvSpPr>
                <p:cNvPr id="7547" name="Google Shape;7547;p44"/>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44"/>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9" name="Google Shape;7549;p44"/>
              <p:cNvGrpSpPr/>
              <p:nvPr/>
            </p:nvGrpSpPr>
            <p:grpSpPr>
              <a:xfrm>
                <a:off x="4158930" y="4034684"/>
                <a:ext cx="33497" cy="28762"/>
                <a:chOff x="4158930" y="4034684"/>
                <a:chExt cx="33497" cy="28762"/>
              </a:xfrm>
            </p:grpSpPr>
            <p:sp>
              <p:nvSpPr>
                <p:cNvPr id="7550" name="Google Shape;7550;p44"/>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44"/>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44"/>
              <p:cNvGrpSpPr/>
              <p:nvPr/>
            </p:nvGrpSpPr>
            <p:grpSpPr>
              <a:xfrm>
                <a:off x="4134949" y="3957049"/>
                <a:ext cx="33497" cy="28770"/>
                <a:chOff x="4134949" y="3957049"/>
                <a:chExt cx="33497" cy="28770"/>
              </a:xfrm>
            </p:grpSpPr>
            <p:sp>
              <p:nvSpPr>
                <p:cNvPr id="7553" name="Google Shape;7553;p44"/>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44"/>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5" name="Google Shape;7555;p44"/>
              <p:cNvGrpSpPr/>
              <p:nvPr/>
            </p:nvGrpSpPr>
            <p:grpSpPr>
              <a:xfrm>
                <a:off x="4193653" y="4184403"/>
                <a:ext cx="43580" cy="37264"/>
                <a:chOff x="4193653" y="4184403"/>
                <a:chExt cx="43580" cy="37264"/>
              </a:xfrm>
            </p:grpSpPr>
            <p:sp>
              <p:nvSpPr>
                <p:cNvPr id="7556" name="Google Shape;7556;p44"/>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44"/>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44"/>
              <p:cNvGrpSpPr/>
              <p:nvPr/>
            </p:nvGrpSpPr>
            <p:grpSpPr>
              <a:xfrm>
                <a:off x="4343600" y="3943844"/>
                <a:ext cx="43580" cy="37312"/>
                <a:chOff x="4343600" y="3943844"/>
                <a:chExt cx="43580" cy="37312"/>
              </a:xfrm>
            </p:grpSpPr>
            <p:sp>
              <p:nvSpPr>
                <p:cNvPr id="7559" name="Google Shape;7559;p44"/>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44"/>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1" name="Google Shape;7561;p44"/>
              <p:cNvGrpSpPr/>
              <p:nvPr/>
            </p:nvGrpSpPr>
            <p:grpSpPr>
              <a:xfrm>
                <a:off x="4172339" y="3381693"/>
                <a:ext cx="31499" cy="27001"/>
                <a:chOff x="4172339" y="3381693"/>
                <a:chExt cx="31499" cy="27001"/>
              </a:xfrm>
            </p:grpSpPr>
            <p:sp>
              <p:nvSpPr>
                <p:cNvPr id="7562" name="Google Shape;7562;p44"/>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44"/>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67" name="Shape 7567"/>
        <p:cNvGrpSpPr/>
        <p:nvPr/>
      </p:nvGrpSpPr>
      <p:grpSpPr>
        <a:xfrm>
          <a:off x="0" y="0"/>
          <a:ext cx="0" cy="0"/>
          <a:chOff x="0" y="0"/>
          <a:chExt cx="0" cy="0"/>
        </a:xfrm>
      </p:grpSpPr>
      <p:grpSp>
        <p:nvGrpSpPr>
          <p:cNvPr id="7568" name="Google Shape;7568;p45"/>
          <p:cNvGrpSpPr/>
          <p:nvPr/>
        </p:nvGrpSpPr>
        <p:grpSpPr>
          <a:xfrm>
            <a:off x="2126623" y="3607908"/>
            <a:ext cx="1102891" cy="760337"/>
            <a:chOff x="4967783" y="2151471"/>
            <a:chExt cx="3920692" cy="2702940"/>
          </a:xfrm>
        </p:grpSpPr>
        <p:grpSp>
          <p:nvGrpSpPr>
            <p:cNvPr id="7569" name="Google Shape;7569;p45"/>
            <p:cNvGrpSpPr/>
            <p:nvPr/>
          </p:nvGrpSpPr>
          <p:grpSpPr>
            <a:xfrm>
              <a:off x="5045709" y="2252109"/>
              <a:ext cx="3761071" cy="2501708"/>
              <a:chOff x="2691784" y="1805334"/>
              <a:chExt cx="3761071" cy="2501708"/>
            </a:xfrm>
          </p:grpSpPr>
          <p:sp>
            <p:nvSpPr>
              <p:cNvPr id="7570" name="Google Shape;7570;p45"/>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45"/>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45"/>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45"/>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45"/>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45"/>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45"/>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7" name="Google Shape;7577;p45"/>
            <p:cNvGrpSpPr/>
            <p:nvPr/>
          </p:nvGrpSpPr>
          <p:grpSpPr>
            <a:xfrm>
              <a:off x="4967783" y="2151471"/>
              <a:ext cx="3920692" cy="2702940"/>
              <a:chOff x="2613858" y="1704696"/>
              <a:chExt cx="3920692" cy="2702940"/>
            </a:xfrm>
          </p:grpSpPr>
          <p:sp>
            <p:nvSpPr>
              <p:cNvPr id="7578" name="Google Shape;7578;p45"/>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45"/>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45"/>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45"/>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45"/>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3" name="Google Shape;7583;p45"/>
          <p:cNvGrpSpPr/>
          <p:nvPr/>
        </p:nvGrpSpPr>
        <p:grpSpPr>
          <a:xfrm>
            <a:off x="3530532" y="1496185"/>
            <a:ext cx="1561911" cy="708580"/>
            <a:chOff x="3530532" y="1496185"/>
            <a:chExt cx="1561911" cy="708580"/>
          </a:xfrm>
        </p:grpSpPr>
        <p:grpSp>
          <p:nvGrpSpPr>
            <p:cNvPr id="7584" name="Google Shape;7584;p45"/>
            <p:cNvGrpSpPr/>
            <p:nvPr/>
          </p:nvGrpSpPr>
          <p:grpSpPr>
            <a:xfrm>
              <a:off x="3720318" y="1857562"/>
              <a:ext cx="1372125" cy="54"/>
              <a:chOff x="3720318" y="1857562"/>
              <a:chExt cx="1372125" cy="54"/>
            </a:xfrm>
          </p:grpSpPr>
          <p:cxnSp>
            <p:nvCxnSpPr>
              <p:cNvPr id="7585" name="Google Shape;7585;p45"/>
              <p:cNvCxnSpPr>
                <a:endCxn id="7586"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587" name="Google Shape;7587;p45"/>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588" name="Google Shape;7588;p45"/>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589" name="Google Shape;7589;p45"/>
              <p:cNvCxnSpPr>
                <a:stCxn id="7586"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590" name="Google Shape;7590;p45"/>
            <p:cNvGrpSpPr/>
            <p:nvPr/>
          </p:nvGrpSpPr>
          <p:grpSpPr>
            <a:xfrm>
              <a:off x="3567462" y="1496185"/>
              <a:ext cx="286500" cy="272914"/>
              <a:chOff x="3567462" y="1496185"/>
              <a:chExt cx="286500" cy="272914"/>
            </a:xfrm>
          </p:grpSpPr>
          <p:cxnSp>
            <p:nvCxnSpPr>
              <p:cNvPr id="7591" name="Google Shape;7591;p45"/>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592" name="Google Shape;7592;p45"/>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3" name="Google Shape;7593;p45"/>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45"/>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95" name="Google Shape;7595;p45"/>
            <p:cNvGrpSpPr/>
            <p:nvPr/>
          </p:nvGrpSpPr>
          <p:grpSpPr>
            <a:xfrm>
              <a:off x="3929014" y="1960574"/>
              <a:ext cx="286500" cy="242342"/>
              <a:chOff x="3929014" y="1960574"/>
              <a:chExt cx="286500" cy="242342"/>
            </a:xfrm>
          </p:grpSpPr>
          <p:cxnSp>
            <p:nvCxnSpPr>
              <p:cNvPr id="7596" name="Google Shape;7596;p45"/>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597" name="Google Shape;7597;p45"/>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45"/>
            <p:cNvGrpSpPr/>
            <p:nvPr/>
          </p:nvGrpSpPr>
          <p:grpSpPr>
            <a:xfrm>
              <a:off x="4290828" y="1496185"/>
              <a:ext cx="286500" cy="272914"/>
              <a:chOff x="4290828" y="1496185"/>
              <a:chExt cx="286500" cy="272914"/>
            </a:xfrm>
          </p:grpSpPr>
          <p:cxnSp>
            <p:nvCxnSpPr>
              <p:cNvPr id="7599" name="Google Shape;7599;p45"/>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600" name="Google Shape;7600;p45"/>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1" name="Google Shape;7601;p45"/>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45"/>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02" name="Google Shape;7602;p45"/>
            <p:cNvGrpSpPr/>
            <p:nvPr/>
          </p:nvGrpSpPr>
          <p:grpSpPr>
            <a:xfrm>
              <a:off x="4657726" y="1959674"/>
              <a:ext cx="286500" cy="245092"/>
              <a:chOff x="4657726" y="1959674"/>
              <a:chExt cx="286500" cy="245092"/>
            </a:xfrm>
          </p:grpSpPr>
          <p:cxnSp>
            <p:nvCxnSpPr>
              <p:cNvPr id="7603" name="Google Shape;7603;p45"/>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604" name="Google Shape;7604;p45"/>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05" name="Google Shape;7605;p45"/>
          <p:cNvGrpSpPr/>
          <p:nvPr/>
        </p:nvGrpSpPr>
        <p:grpSpPr>
          <a:xfrm>
            <a:off x="3512551" y="2358282"/>
            <a:ext cx="1597032" cy="378649"/>
            <a:chOff x="3512551" y="2358282"/>
            <a:chExt cx="1597032" cy="378649"/>
          </a:xfrm>
        </p:grpSpPr>
        <p:grpSp>
          <p:nvGrpSpPr>
            <p:cNvPr id="7606" name="Google Shape;7606;p45"/>
            <p:cNvGrpSpPr/>
            <p:nvPr/>
          </p:nvGrpSpPr>
          <p:grpSpPr>
            <a:xfrm>
              <a:off x="3738198" y="2553002"/>
              <a:ext cx="1145834" cy="117"/>
              <a:chOff x="3738198" y="2553002"/>
              <a:chExt cx="1145834" cy="117"/>
            </a:xfrm>
          </p:grpSpPr>
          <p:cxnSp>
            <p:nvCxnSpPr>
              <p:cNvPr id="7607" name="Google Shape;7607;p45"/>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608" name="Google Shape;7608;p45"/>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609" name="Google Shape;7609;p45"/>
              <p:cNvCxnSpPr>
                <a:stCxn id="7610" idx="6"/>
                <a:endCxn id="7611"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612" name="Google Shape;7612;p45"/>
            <p:cNvGrpSpPr/>
            <p:nvPr/>
          </p:nvGrpSpPr>
          <p:grpSpPr>
            <a:xfrm>
              <a:off x="3969644" y="2440153"/>
              <a:ext cx="225900" cy="296779"/>
              <a:chOff x="3969644" y="2440153"/>
              <a:chExt cx="225900" cy="296779"/>
            </a:xfrm>
          </p:grpSpPr>
          <p:cxnSp>
            <p:nvCxnSpPr>
              <p:cNvPr id="7613" name="Google Shape;7613;p45"/>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7611" name="Google Shape;7611;p45"/>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45"/>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45"/>
            <p:cNvGrpSpPr/>
            <p:nvPr/>
          </p:nvGrpSpPr>
          <p:grpSpPr>
            <a:xfrm>
              <a:off x="4426818" y="2358282"/>
              <a:ext cx="225600" cy="307471"/>
              <a:chOff x="4426818" y="2358282"/>
              <a:chExt cx="225600" cy="307471"/>
            </a:xfrm>
          </p:grpSpPr>
          <p:cxnSp>
            <p:nvCxnSpPr>
              <p:cNvPr id="7616" name="Google Shape;7616;p45"/>
              <p:cNvCxnSpPr>
                <a:stCxn id="7617"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618" name="Google Shape;7618;p45"/>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45"/>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9" name="Google Shape;7619;p45"/>
            <p:cNvGrpSpPr/>
            <p:nvPr/>
          </p:nvGrpSpPr>
          <p:grpSpPr>
            <a:xfrm>
              <a:off x="4883984" y="2440153"/>
              <a:ext cx="225600" cy="296479"/>
              <a:chOff x="4883984" y="2440153"/>
              <a:chExt cx="225600" cy="296479"/>
            </a:xfrm>
          </p:grpSpPr>
          <p:cxnSp>
            <p:nvCxnSpPr>
              <p:cNvPr id="7620" name="Google Shape;7620;p45"/>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7621" name="Google Shape;7621;p45"/>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45"/>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45"/>
            <p:cNvGrpSpPr/>
            <p:nvPr/>
          </p:nvGrpSpPr>
          <p:grpSpPr>
            <a:xfrm>
              <a:off x="3512551" y="2358356"/>
              <a:ext cx="225647" cy="307629"/>
              <a:chOff x="2182679" y="2005014"/>
              <a:chExt cx="792300" cy="1080158"/>
            </a:xfrm>
          </p:grpSpPr>
          <p:cxnSp>
            <p:nvCxnSpPr>
              <p:cNvPr id="7624" name="Google Shape;7624;p45"/>
              <p:cNvCxnSpPr>
                <a:stCxn id="7625"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7610" name="Google Shape;7610;p45"/>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45"/>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26" name="Google Shape;7626;p45"/>
          <p:cNvGrpSpPr/>
          <p:nvPr/>
        </p:nvGrpSpPr>
        <p:grpSpPr>
          <a:xfrm>
            <a:off x="6872633" y="1182079"/>
            <a:ext cx="1559809" cy="722610"/>
            <a:chOff x="634175" y="2986275"/>
            <a:chExt cx="3147949" cy="1458344"/>
          </a:xfrm>
        </p:grpSpPr>
        <p:cxnSp>
          <p:nvCxnSpPr>
            <p:cNvPr id="7627" name="Google Shape;7627;p45"/>
            <p:cNvCxnSpPr>
              <a:stCxn id="7628" idx="4"/>
              <a:endCxn id="7629"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7630" name="Google Shape;7630;p45"/>
            <p:cNvCxnSpPr>
              <a:stCxn id="7629" idx="0"/>
              <a:endCxn id="7631"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632" name="Google Shape;7632;p45"/>
            <p:cNvCxnSpPr>
              <a:stCxn id="7631" idx="4"/>
              <a:endCxn id="7633"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634" name="Google Shape;7634;p45"/>
            <p:cNvCxnSpPr>
              <a:stCxn id="7633" idx="0"/>
              <a:endCxn id="7635"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7635" name="Google Shape;7635;p45"/>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31" name="Google Shape;7631;p45"/>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28" name="Google Shape;7628;p45"/>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33" name="Google Shape;7633;p45"/>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29" name="Google Shape;7629;p45"/>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636" name="Google Shape;7636;p45"/>
          <p:cNvGrpSpPr/>
          <p:nvPr/>
        </p:nvGrpSpPr>
        <p:grpSpPr>
          <a:xfrm>
            <a:off x="3526424" y="2891987"/>
            <a:ext cx="1570719" cy="294123"/>
            <a:chOff x="998425" y="1182125"/>
            <a:chExt cx="1065400" cy="199500"/>
          </a:xfrm>
        </p:grpSpPr>
        <p:sp>
          <p:nvSpPr>
            <p:cNvPr id="7637" name="Google Shape;7637;p4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4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4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4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4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45"/>
          <p:cNvGrpSpPr/>
          <p:nvPr/>
        </p:nvGrpSpPr>
        <p:grpSpPr>
          <a:xfrm>
            <a:off x="6869680" y="2009474"/>
            <a:ext cx="1565716" cy="366729"/>
            <a:chOff x="1247650" y="2075423"/>
            <a:chExt cx="6648477" cy="1557238"/>
          </a:xfrm>
        </p:grpSpPr>
        <p:sp>
          <p:nvSpPr>
            <p:cNvPr id="7643" name="Google Shape;7643;p4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4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4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4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4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4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9" name="Google Shape;7649;p45"/>
          <p:cNvGrpSpPr/>
          <p:nvPr/>
        </p:nvGrpSpPr>
        <p:grpSpPr>
          <a:xfrm>
            <a:off x="6853992" y="3158289"/>
            <a:ext cx="1597061" cy="663440"/>
            <a:chOff x="6796238" y="3158297"/>
            <a:chExt cx="1630319" cy="677257"/>
          </a:xfrm>
        </p:grpSpPr>
        <p:cxnSp>
          <p:nvCxnSpPr>
            <p:cNvPr id="7650" name="Google Shape;7650;p45"/>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651" name="Google Shape;7651;p45"/>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652" name="Google Shape;7652;p45"/>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7653" name="Google Shape;7653;p45"/>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7654" name="Google Shape;7654;p45"/>
            <p:cNvGrpSpPr/>
            <p:nvPr/>
          </p:nvGrpSpPr>
          <p:grpSpPr>
            <a:xfrm>
              <a:off x="6796238" y="3311904"/>
              <a:ext cx="1630319" cy="377697"/>
              <a:chOff x="6796238" y="3311904"/>
              <a:chExt cx="1630319" cy="377697"/>
            </a:xfrm>
          </p:grpSpPr>
          <p:sp>
            <p:nvSpPr>
              <p:cNvPr id="7655" name="Google Shape;7655;p45"/>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45"/>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45"/>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8" name="Google Shape;7658;p45"/>
          <p:cNvGrpSpPr/>
          <p:nvPr/>
        </p:nvGrpSpPr>
        <p:grpSpPr>
          <a:xfrm>
            <a:off x="5375130" y="1179681"/>
            <a:ext cx="1368606" cy="1593805"/>
            <a:chOff x="1839112" y="2209163"/>
            <a:chExt cx="1918159" cy="2233784"/>
          </a:xfrm>
        </p:grpSpPr>
        <p:sp>
          <p:nvSpPr>
            <p:cNvPr id="7659" name="Google Shape;7659;p45"/>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45"/>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45"/>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62" name="Google Shape;7662;p45"/>
            <p:cNvCxnSpPr>
              <a:stCxn id="7659" idx="6"/>
              <a:endCxn id="7660"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663" name="Google Shape;7663;p45"/>
            <p:cNvCxnSpPr>
              <a:stCxn id="7660" idx="4"/>
              <a:endCxn id="7664"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7665" name="Google Shape;7665;p45"/>
            <p:cNvCxnSpPr>
              <a:stCxn id="7664" idx="6"/>
              <a:endCxn id="7661"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666" name="Google Shape;7666;p45"/>
            <p:cNvCxnSpPr>
              <a:stCxn id="7661" idx="4"/>
              <a:endCxn id="7667"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7664" name="Google Shape;7664;p45"/>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45"/>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45"/>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69" name="Google Shape;7669;p45"/>
            <p:cNvCxnSpPr>
              <a:endCxn id="7668"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7670" name="Google Shape;7670;p45"/>
          <p:cNvGrpSpPr/>
          <p:nvPr/>
        </p:nvGrpSpPr>
        <p:grpSpPr>
          <a:xfrm>
            <a:off x="3507503" y="1185917"/>
            <a:ext cx="1637968" cy="154942"/>
            <a:chOff x="238125" y="2506075"/>
            <a:chExt cx="7115411" cy="673075"/>
          </a:xfrm>
        </p:grpSpPr>
        <p:sp>
          <p:nvSpPr>
            <p:cNvPr id="7671" name="Google Shape;7671;p4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4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4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4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4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45"/>
          <p:cNvGrpSpPr/>
          <p:nvPr/>
        </p:nvGrpSpPr>
        <p:grpSpPr>
          <a:xfrm>
            <a:off x="746187" y="1507514"/>
            <a:ext cx="2476762" cy="91743"/>
            <a:chOff x="1464850" y="436376"/>
            <a:chExt cx="6001362" cy="222300"/>
          </a:xfrm>
        </p:grpSpPr>
        <p:sp>
          <p:nvSpPr>
            <p:cNvPr id="7677" name="Google Shape;7677;p45"/>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45"/>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45"/>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45"/>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45"/>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82" name="Google Shape;7682;p45"/>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683" name="Google Shape;7683;p45"/>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684" name="Google Shape;7684;p45"/>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685" name="Google Shape;7685;p45"/>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7686" name="Google Shape;7686;p45"/>
          <p:cNvGrpSpPr/>
          <p:nvPr/>
        </p:nvGrpSpPr>
        <p:grpSpPr>
          <a:xfrm>
            <a:off x="732455" y="2742980"/>
            <a:ext cx="1452710" cy="651923"/>
            <a:chOff x="803162" y="2667727"/>
            <a:chExt cx="1411906" cy="633611"/>
          </a:xfrm>
        </p:grpSpPr>
        <p:cxnSp>
          <p:nvCxnSpPr>
            <p:cNvPr id="7687" name="Google Shape;7687;p45"/>
            <p:cNvCxnSpPr>
              <a:stCxn id="7688" idx="2"/>
              <a:endCxn id="7689"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90" name="Google Shape;7690;p45"/>
            <p:cNvCxnSpPr>
              <a:stCxn id="7691" idx="0"/>
              <a:endCxn id="7688"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92" name="Google Shape;7692;p45"/>
            <p:cNvCxnSpPr>
              <a:stCxn id="7691" idx="2"/>
              <a:endCxn id="7693"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94" name="Google Shape;7694;p45"/>
            <p:cNvCxnSpPr>
              <a:stCxn id="7695" idx="0"/>
              <a:endCxn id="7691"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96" name="Google Shape;7696;p45"/>
            <p:cNvCxnSpPr>
              <a:stCxn id="7689" idx="2"/>
              <a:endCxn id="7697"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98" name="Google Shape;7698;p45"/>
            <p:cNvCxnSpPr>
              <a:stCxn id="7699" idx="0"/>
              <a:endCxn id="7689"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7695" name="Google Shape;7695;p45"/>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93" name="Google Shape;7693;p45"/>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99" name="Google Shape;7699;p45"/>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97" name="Google Shape;7697;p45"/>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89" name="Google Shape;7689;p45"/>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91" name="Google Shape;7691;p45"/>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88" name="Google Shape;7688;p45"/>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700" name="Google Shape;7700;p45"/>
          <p:cNvGrpSpPr/>
          <p:nvPr/>
        </p:nvGrpSpPr>
        <p:grpSpPr>
          <a:xfrm>
            <a:off x="732456" y="1178518"/>
            <a:ext cx="2518541" cy="209309"/>
            <a:chOff x="803163" y="1111966"/>
            <a:chExt cx="2447800" cy="203430"/>
          </a:xfrm>
        </p:grpSpPr>
        <p:grpSp>
          <p:nvGrpSpPr>
            <p:cNvPr id="7701" name="Google Shape;7701;p45"/>
            <p:cNvGrpSpPr/>
            <p:nvPr/>
          </p:nvGrpSpPr>
          <p:grpSpPr>
            <a:xfrm>
              <a:off x="1958180" y="1111966"/>
              <a:ext cx="588019" cy="121396"/>
              <a:chOff x="4808316" y="2800065"/>
              <a:chExt cx="1999386" cy="412910"/>
            </a:xfrm>
          </p:grpSpPr>
          <p:sp>
            <p:nvSpPr>
              <p:cNvPr id="7702" name="Google Shape;7702;p45"/>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3" name="Google Shape;7703;p45"/>
              <p:cNvGrpSpPr/>
              <p:nvPr/>
            </p:nvGrpSpPr>
            <p:grpSpPr>
              <a:xfrm>
                <a:off x="4808316" y="2800065"/>
                <a:ext cx="92400" cy="411825"/>
                <a:chOff x="845575" y="2563700"/>
                <a:chExt cx="92400" cy="411825"/>
              </a:xfrm>
            </p:grpSpPr>
            <p:cxnSp>
              <p:nvCxnSpPr>
                <p:cNvPr id="7704" name="Google Shape;7704;p4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05" name="Google Shape;7705;p4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706" name="Google Shape;7706;p45"/>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7707" name="Google Shape;7707;p45"/>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8" name="Google Shape;7708;p45"/>
            <p:cNvGrpSpPr/>
            <p:nvPr/>
          </p:nvGrpSpPr>
          <p:grpSpPr>
            <a:xfrm>
              <a:off x="803163" y="1111974"/>
              <a:ext cx="591158" cy="121545"/>
              <a:chOff x="803163" y="1111974"/>
              <a:chExt cx="591158" cy="121545"/>
            </a:xfrm>
          </p:grpSpPr>
          <p:grpSp>
            <p:nvGrpSpPr>
              <p:cNvPr id="7709" name="Google Shape;7709;p45"/>
              <p:cNvGrpSpPr/>
              <p:nvPr/>
            </p:nvGrpSpPr>
            <p:grpSpPr>
              <a:xfrm>
                <a:off x="803163" y="1111974"/>
                <a:ext cx="27175" cy="121077"/>
                <a:chOff x="845575" y="2563700"/>
                <a:chExt cx="92400" cy="411825"/>
              </a:xfrm>
            </p:grpSpPr>
            <p:cxnSp>
              <p:nvCxnSpPr>
                <p:cNvPr id="7710" name="Google Shape;7710;p4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11" name="Google Shape;7711;p4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2" name="Google Shape;7712;p45"/>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45"/>
            <p:cNvGrpSpPr/>
            <p:nvPr/>
          </p:nvGrpSpPr>
          <p:grpSpPr>
            <a:xfrm>
              <a:off x="1381910" y="1194219"/>
              <a:ext cx="588341" cy="121177"/>
              <a:chOff x="1381910" y="1194219"/>
              <a:chExt cx="588341" cy="121177"/>
            </a:xfrm>
          </p:grpSpPr>
          <p:grpSp>
            <p:nvGrpSpPr>
              <p:cNvPr id="7714" name="Google Shape;7714;p45"/>
              <p:cNvGrpSpPr/>
              <p:nvPr/>
            </p:nvGrpSpPr>
            <p:grpSpPr>
              <a:xfrm rot="10800000">
                <a:off x="1381910" y="1194319"/>
                <a:ext cx="27175" cy="121077"/>
                <a:chOff x="2070100" y="2563700"/>
                <a:chExt cx="92400" cy="411825"/>
              </a:xfrm>
            </p:grpSpPr>
            <p:cxnSp>
              <p:nvCxnSpPr>
                <p:cNvPr id="7715" name="Google Shape;7715;p4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16" name="Google Shape;7716;p4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7" name="Google Shape;7717;p45"/>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8" name="Google Shape;7718;p45"/>
            <p:cNvGrpSpPr/>
            <p:nvPr/>
          </p:nvGrpSpPr>
          <p:grpSpPr>
            <a:xfrm>
              <a:off x="2532079" y="1194219"/>
              <a:ext cx="704927" cy="121177"/>
              <a:chOff x="2532079" y="1194219"/>
              <a:chExt cx="704927" cy="121177"/>
            </a:xfrm>
          </p:grpSpPr>
          <p:grpSp>
            <p:nvGrpSpPr>
              <p:cNvPr id="7719" name="Google Shape;7719;p45"/>
              <p:cNvGrpSpPr/>
              <p:nvPr/>
            </p:nvGrpSpPr>
            <p:grpSpPr>
              <a:xfrm rot="10800000">
                <a:off x="2532079" y="1194319"/>
                <a:ext cx="27175" cy="121077"/>
                <a:chOff x="2070100" y="2563700"/>
                <a:chExt cx="92400" cy="411825"/>
              </a:xfrm>
            </p:grpSpPr>
            <p:cxnSp>
              <p:nvCxnSpPr>
                <p:cNvPr id="7720" name="Google Shape;7720;p4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21" name="Google Shape;7721;p4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2" name="Google Shape;7722;p45"/>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23" name="Google Shape;7723;p45"/>
          <p:cNvGrpSpPr/>
          <p:nvPr/>
        </p:nvGrpSpPr>
        <p:grpSpPr>
          <a:xfrm>
            <a:off x="3525467" y="3875150"/>
            <a:ext cx="1567778" cy="491677"/>
            <a:chOff x="5194708" y="3484366"/>
            <a:chExt cx="3148148" cy="987304"/>
          </a:xfrm>
        </p:grpSpPr>
        <p:grpSp>
          <p:nvGrpSpPr>
            <p:cNvPr id="7724" name="Google Shape;7724;p45"/>
            <p:cNvGrpSpPr/>
            <p:nvPr/>
          </p:nvGrpSpPr>
          <p:grpSpPr>
            <a:xfrm>
              <a:off x="7531521" y="3484366"/>
              <a:ext cx="811335" cy="987304"/>
              <a:chOff x="3379425" y="1617275"/>
              <a:chExt cx="1090650" cy="1327200"/>
            </a:xfrm>
          </p:grpSpPr>
          <p:sp>
            <p:nvSpPr>
              <p:cNvPr id="7725" name="Google Shape;7725;p4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4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4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8" name="Google Shape;7728;p45"/>
            <p:cNvGrpSpPr/>
            <p:nvPr/>
          </p:nvGrpSpPr>
          <p:grpSpPr>
            <a:xfrm>
              <a:off x="6752546" y="3484366"/>
              <a:ext cx="811428" cy="987304"/>
              <a:chOff x="2332275" y="1617275"/>
              <a:chExt cx="1090775" cy="1327200"/>
            </a:xfrm>
          </p:grpSpPr>
          <p:sp>
            <p:nvSpPr>
              <p:cNvPr id="7729" name="Google Shape;7729;p4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4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4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2" name="Google Shape;7732;p45"/>
            <p:cNvGrpSpPr/>
            <p:nvPr/>
          </p:nvGrpSpPr>
          <p:grpSpPr>
            <a:xfrm>
              <a:off x="5973664" y="3484366"/>
              <a:ext cx="811335" cy="987304"/>
              <a:chOff x="1285250" y="1617275"/>
              <a:chExt cx="1090650" cy="1327200"/>
            </a:xfrm>
          </p:grpSpPr>
          <p:sp>
            <p:nvSpPr>
              <p:cNvPr id="7733" name="Google Shape;7733;p4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4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4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6" name="Google Shape;7736;p45"/>
            <p:cNvGrpSpPr/>
            <p:nvPr/>
          </p:nvGrpSpPr>
          <p:grpSpPr>
            <a:xfrm>
              <a:off x="5194708" y="3484366"/>
              <a:ext cx="811409" cy="987304"/>
              <a:chOff x="238125" y="1617275"/>
              <a:chExt cx="1090750" cy="1327200"/>
            </a:xfrm>
          </p:grpSpPr>
          <p:sp>
            <p:nvSpPr>
              <p:cNvPr id="7737" name="Google Shape;7737;p4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4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4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40" name="Google Shape;7740;p45"/>
          <p:cNvGrpSpPr/>
          <p:nvPr/>
        </p:nvGrpSpPr>
        <p:grpSpPr>
          <a:xfrm>
            <a:off x="3486076" y="3355561"/>
            <a:ext cx="1616964" cy="346256"/>
            <a:chOff x="1808063" y="4294338"/>
            <a:chExt cx="3370782" cy="721817"/>
          </a:xfrm>
        </p:grpSpPr>
        <p:sp>
          <p:nvSpPr>
            <p:cNvPr id="7741" name="Google Shape;7741;p4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4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4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4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4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4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4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4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4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4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1" name="Google Shape;7751;p45"/>
          <p:cNvGrpSpPr/>
          <p:nvPr/>
        </p:nvGrpSpPr>
        <p:grpSpPr>
          <a:xfrm>
            <a:off x="764288" y="3641590"/>
            <a:ext cx="1295882" cy="646587"/>
            <a:chOff x="834100" y="3642869"/>
            <a:chExt cx="1259483" cy="628426"/>
          </a:xfrm>
        </p:grpSpPr>
        <p:sp>
          <p:nvSpPr>
            <p:cNvPr id="7752" name="Google Shape;7752;p45"/>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45"/>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45"/>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45"/>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45"/>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45"/>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45"/>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45"/>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45"/>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45"/>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45"/>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45"/>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45"/>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45"/>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45"/>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45"/>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45"/>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45"/>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45"/>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45"/>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45"/>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45"/>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45"/>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45"/>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45"/>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7" name="Google Shape;7777;p45"/>
            <p:cNvGrpSpPr/>
            <p:nvPr/>
          </p:nvGrpSpPr>
          <p:grpSpPr>
            <a:xfrm>
              <a:off x="1360364" y="3847835"/>
              <a:ext cx="208119" cy="224359"/>
              <a:chOff x="1360769" y="3847100"/>
              <a:chExt cx="208119" cy="224359"/>
            </a:xfrm>
          </p:grpSpPr>
          <p:sp>
            <p:nvSpPr>
              <p:cNvPr id="7778" name="Google Shape;7778;p45"/>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45"/>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45"/>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45"/>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45"/>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45"/>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45"/>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45"/>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45"/>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45"/>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45"/>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45"/>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45"/>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45"/>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45"/>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45"/>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45"/>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45"/>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45"/>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45"/>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98" name="Google Shape;7798;p45"/>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45"/>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45"/>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45"/>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45"/>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45"/>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45"/>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45"/>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45"/>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45"/>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45"/>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45"/>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45"/>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45"/>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45"/>
          <p:cNvGrpSpPr/>
          <p:nvPr/>
        </p:nvGrpSpPr>
        <p:grpSpPr>
          <a:xfrm rot="5400000">
            <a:off x="5977401" y="3438087"/>
            <a:ext cx="164064" cy="1414916"/>
            <a:chOff x="4428249" y="1369375"/>
            <a:chExt cx="36905" cy="429569"/>
          </a:xfrm>
        </p:grpSpPr>
        <p:sp>
          <p:nvSpPr>
            <p:cNvPr id="7813" name="Google Shape;7813;p45"/>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45"/>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45"/>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45"/>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45"/>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45"/>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45"/>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45"/>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45"/>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45"/>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45"/>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45"/>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45"/>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45"/>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45"/>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45"/>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45"/>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45"/>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45"/>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45"/>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45"/>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45"/>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45"/>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45"/>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45"/>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45"/>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45"/>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45"/>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45"/>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45"/>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45"/>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45"/>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45"/>
          <p:cNvGrpSpPr/>
          <p:nvPr/>
        </p:nvGrpSpPr>
        <p:grpSpPr>
          <a:xfrm flipH="1" rot="10800000">
            <a:off x="5349830" y="3026630"/>
            <a:ext cx="1419207" cy="24808"/>
            <a:chOff x="219558" y="4738465"/>
            <a:chExt cx="5852400" cy="102300"/>
          </a:xfrm>
        </p:grpSpPr>
        <p:cxnSp>
          <p:nvCxnSpPr>
            <p:cNvPr id="7846" name="Google Shape;7846;p45"/>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7847" name="Google Shape;7847;p45"/>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45"/>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45"/>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45"/>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45"/>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45"/>
          <p:cNvGrpSpPr/>
          <p:nvPr/>
        </p:nvGrpSpPr>
        <p:grpSpPr>
          <a:xfrm>
            <a:off x="5361148" y="3399694"/>
            <a:ext cx="1396570" cy="385016"/>
            <a:chOff x="5286284" y="2966544"/>
            <a:chExt cx="1396570" cy="385016"/>
          </a:xfrm>
        </p:grpSpPr>
        <p:cxnSp>
          <p:nvCxnSpPr>
            <p:cNvPr id="7853" name="Google Shape;7853;p45"/>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7854" name="Google Shape;7854;p45"/>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7855" name="Google Shape;7855;p45"/>
            <p:cNvGrpSpPr/>
            <p:nvPr/>
          </p:nvGrpSpPr>
          <p:grpSpPr>
            <a:xfrm>
              <a:off x="5287688" y="3173364"/>
              <a:ext cx="1395166" cy="74100"/>
              <a:chOff x="5287688" y="3173364"/>
              <a:chExt cx="1395166" cy="74100"/>
            </a:xfrm>
          </p:grpSpPr>
          <p:cxnSp>
            <p:nvCxnSpPr>
              <p:cNvPr id="7856" name="Google Shape;7856;p45"/>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7857" name="Google Shape;7857;p45"/>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7858" name="Google Shape;7858;p45"/>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859" name="Google Shape;7859;p45"/>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860" name="Google Shape;7860;p45"/>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861" name="Google Shape;7861;p45"/>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862" name="Google Shape;7862;p45"/>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863" name="Google Shape;7863;p45"/>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7864" name="Google Shape;7864;p45"/>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7865" name="Google Shape;7865;p45"/>
          <p:cNvGrpSpPr/>
          <p:nvPr/>
        </p:nvGrpSpPr>
        <p:grpSpPr>
          <a:xfrm>
            <a:off x="2047214" y="1818470"/>
            <a:ext cx="1182276" cy="662027"/>
            <a:chOff x="2029517" y="1732295"/>
            <a:chExt cx="1149068" cy="643432"/>
          </a:xfrm>
        </p:grpSpPr>
        <p:grpSp>
          <p:nvGrpSpPr>
            <p:cNvPr id="7866" name="Google Shape;7866;p45"/>
            <p:cNvGrpSpPr/>
            <p:nvPr/>
          </p:nvGrpSpPr>
          <p:grpSpPr>
            <a:xfrm>
              <a:off x="2708660" y="1746937"/>
              <a:ext cx="455427" cy="244429"/>
              <a:chOff x="2700693" y="1746937"/>
              <a:chExt cx="455427" cy="244429"/>
            </a:xfrm>
          </p:grpSpPr>
          <p:grpSp>
            <p:nvGrpSpPr>
              <p:cNvPr id="7867" name="Google Shape;7867;p45"/>
              <p:cNvGrpSpPr/>
              <p:nvPr/>
            </p:nvGrpSpPr>
            <p:grpSpPr>
              <a:xfrm>
                <a:off x="2905682" y="1782817"/>
                <a:ext cx="250438" cy="208549"/>
                <a:chOff x="2905682" y="1782817"/>
                <a:chExt cx="250438" cy="208549"/>
              </a:xfrm>
            </p:grpSpPr>
            <p:cxnSp>
              <p:nvCxnSpPr>
                <p:cNvPr id="7868" name="Google Shape;7868;p45"/>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69" name="Google Shape;7869;p45"/>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45"/>
              <p:cNvGrpSpPr/>
              <p:nvPr/>
            </p:nvGrpSpPr>
            <p:grpSpPr>
              <a:xfrm>
                <a:off x="2700693" y="1746937"/>
                <a:ext cx="449967" cy="72374"/>
                <a:chOff x="2700693" y="1746937"/>
                <a:chExt cx="449967" cy="72374"/>
              </a:xfrm>
            </p:grpSpPr>
            <p:cxnSp>
              <p:nvCxnSpPr>
                <p:cNvPr id="7871" name="Google Shape;7871;p45"/>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72" name="Google Shape;7872;p45"/>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73" name="Google Shape;7873;p45"/>
            <p:cNvGrpSpPr/>
            <p:nvPr/>
          </p:nvGrpSpPr>
          <p:grpSpPr>
            <a:xfrm>
              <a:off x="2029517" y="1732295"/>
              <a:ext cx="1149068" cy="643432"/>
              <a:chOff x="2029517" y="1732295"/>
              <a:chExt cx="1149068" cy="643432"/>
            </a:xfrm>
          </p:grpSpPr>
          <p:grpSp>
            <p:nvGrpSpPr>
              <p:cNvPr id="7874" name="Google Shape;7874;p45"/>
              <p:cNvGrpSpPr/>
              <p:nvPr/>
            </p:nvGrpSpPr>
            <p:grpSpPr>
              <a:xfrm>
                <a:off x="2703618" y="2103152"/>
                <a:ext cx="474966" cy="260017"/>
                <a:chOff x="2703618" y="2103152"/>
                <a:chExt cx="474966" cy="260017"/>
              </a:xfrm>
            </p:grpSpPr>
            <p:grpSp>
              <p:nvGrpSpPr>
                <p:cNvPr id="7875" name="Google Shape;7875;p45"/>
                <p:cNvGrpSpPr/>
                <p:nvPr/>
              </p:nvGrpSpPr>
              <p:grpSpPr>
                <a:xfrm>
                  <a:off x="2703618" y="2290640"/>
                  <a:ext cx="450291" cy="72529"/>
                  <a:chOff x="2703618" y="2290640"/>
                  <a:chExt cx="450291" cy="72529"/>
                </a:xfrm>
              </p:grpSpPr>
              <p:cxnSp>
                <p:nvCxnSpPr>
                  <p:cNvPr id="7876" name="Google Shape;7876;p45"/>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77" name="Google Shape;7877;p45"/>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8" name="Google Shape;7878;p45"/>
                <p:cNvGrpSpPr/>
                <p:nvPr/>
              </p:nvGrpSpPr>
              <p:grpSpPr>
                <a:xfrm>
                  <a:off x="2908607" y="2103152"/>
                  <a:ext cx="269977" cy="223538"/>
                  <a:chOff x="2908607" y="2103152"/>
                  <a:chExt cx="269977" cy="223538"/>
                </a:xfrm>
              </p:grpSpPr>
              <p:cxnSp>
                <p:nvCxnSpPr>
                  <p:cNvPr id="7879" name="Google Shape;7879;p45"/>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80" name="Google Shape;7880;p45"/>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81" name="Google Shape;7881;p45"/>
              <p:cNvGrpSpPr/>
              <p:nvPr/>
            </p:nvGrpSpPr>
            <p:grpSpPr>
              <a:xfrm>
                <a:off x="2029517" y="1732295"/>
                <a:ext cx="685827" cy="643432"/>
                <a:chOff x="2029517" y="1732295"/>
                <a:chExt cx="685827" cy="643432"/>
              </a:xfrm>
            </p:grpSpPr>
            <p:sp>
              <p:nvSpPr>
                <p:cNvPr id="7882" name="Google Shape;7882;p45"/>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3" name="Google Shape;7883;p45"/>
                <p:cNvGrpSpPr/>
                <p:nvPr/>
              </p:nvGrpSpPr>
              <p:grpSpPr>
                <a:xfrm>
                  <a:off x="2158948" y="1732295"/>
                  <a:ext cx="556396" cy="333108"/>
                  <a:chOff x="2158948" y="1732295"/>
                  <a:chExt cx="556396" cy="333108"/>
                </a:xfrm>
              </p:grpSpPr>
              <p:cxnSp>
                <p:nvCxnSpPr>
                  <p:cNvPr id="7884" name="Google Shape;7884;p45"/>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885" name="Google Shape;7885;p45"/>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6" name="Google Shape;7886;p45"/>
                <p:cNvGrpSpPr/>
                <p:nvPr/>
              </p:nvGrpSpPr>
              <p:grpSpPr>
                <a:xfrm>
                  <a:off x="2159908" y="2065057"/>
                  <a:ext cx="550884" cy="310670"/>
                  <a:chOff x="2159908" y="2065057"/>
                  <a:chExt cx="550884" cy="310670"/>
                </a:xfrm>
              </p:grpSpPr>
              <p:cxnSp>
                <p:nvCxnSpPr>
                  <p:cNvPr id="7887" name="Google Shape;7887;p45"/>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888" name="Google Shape;7888;p45"/>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889" name="Google Shape;7889;p45"/>
          <p:cNvGrpSpPr/>
          <p:nvPr/>
        </p:nvGrpSpPr>
        <p:grpSpPr>
          <a:xfrm>
            <a:off x="732462" y="1766083"/>
            <a:ext cx="962651" cy="810058"/>
            <a:chOff x="844912" y="1681380"/>
            <a:chExt cx="935611" cy="787305"/>
          </a:xfrm>
        </p:grpSpPr>
        <p:grpSp>
          <p:nvGrpSpPr>
            <p:cNvPr id="7890" name="Google Shape;7890;p45"/>
            <p:cNvGrpSpPr/>
            <p:nvPr/>
          </p:nvGrpSpPr>
          <p:grpSpPr>
            <a:xfrm>
              <a:off x="844912" y="1819635"/>
              <a:ext cx="329836" cy="510016"/>
              <a:chOff x="844912" y="1819635"/>
              <a:chExt cx="329836" cy="510016"/>
            </a:xfrm>
          </p:grpSpPr>
          <p:sp>
            <p:nvSpPr>
              <p:cNvPr id="7891" name="Google Shape;7891;p45"/>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45"/>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45"/>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45"/>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45"/>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45"/>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45"/>
            <p:cNvGrpSpPr/>
            <p:nvPr/>
          </p:nvGrpSpPr>
          <p:grpSpPr>
            <a:xfrm>
              <a:off x="1284601" y="2158168"/>
              <a:ext cx="495923" cy="310517"/>
              <a:chOff x="1284601" y="2158168"/>
              <a:chExt cx="495923" cy="310517"/>
            </a:xfrm>
          </p:grpSpPr>
          <p:sp>
            <p:nvSpPr>
              <p:cNvPr id="7898" name="Google Shape;7898;p45"/>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9" name="Google Shape;7899;p45"/>
              <p:cNvGrpSpPr/>
              <p:nvPr/>
            </p:nvGrpSpPr>
            <p:grpSpPr>
              <a:xfrm>
                <a:off x="1507666" y="2158168"/>
                <a:ext cx="272858" cy="310517"/>
                <a:chOff x="1507666" y="2158168"/>
                <a:chExt cx="272858" cy="310517"/>
              </a:xfrm>
            </p:grpSpPr>
            <p:grpSp>
              <p:nvGrpSpPr>
                <p:cNvPr id="7900" name="Google Shape;7900;p45"/>
                <p:cNvGrpSpPr/>
                <p:nvPr/>
              </p:nvGrpSpPr>
              <p:grpSpPr>
                <a:xfrm>
                  <a:off x="1507666" y="2176104"/>
                  <a:ext cx="166395" cy="273149"/>
                  <a:chOff x="1507666" y="2176104"/>
                  <a:chExt cx="166395" cy="273149"/>
                </a:xfrm>
              </p:grpSpPr>
              <p:sp>
                <p:nvSpPr>
                  <p:cNvPr id="7901" name="Google Shape;7901;p45"/>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45"/>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45"/>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45"/>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45"/>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45"/>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45"/>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08" name="Google Shape;7908;p45"/>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45"/>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10" name="Google Shape;7910;p45"/>
            <p:cNvGrpSpPr/>
            <p:nvPr/>
          </p:nvGrpSpPr>
          <p:grpSpPr>
            <a:xfrm>
              <a:off x="1284601" y="1681380"/>
              <a:ext cx="495923" cy="310517"/>
              <a:chOff x="1284601" y="1681380"/>
              <a:chExt cx="495923" cy="310517"/>
            </a:xfrm>
          </p:grpSpPr>
          <p:sp>
            <p:nvSpPr>
              <p:cNvPr id="7911" name="Google Shape;7911;p45"/>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2" name="Google Shape;7912;p45"/>
              <p:cNvGrpSpPr/>
              <p:nvPr/>
            </p:nvGrpSpPr>
            <p:grpSpPr>
              <a:xfrm>
                <a:off x="1507666" y="1681380"/>
                <a:ext cx="272858" cy="310517"/>
                <a:chOff x="1507666" y="1681380"/>
                <a:chExt cx="272858" cy="310517"/>
              </a:xfrm>
            </p:grpSpPr>
            <p:grpSp>
              <p:nvGrpSpPr>
                <p:cNvPr id="7913" name="Google Shape;7913;p45"/>
                <p:cNvGrpSpPr/>
                <p:nvPr/>
              </p:nvGrpSpPr>
              <p:grpSpPr>
                <a:xfrm>
                  <a:off x="1507666" y="1700120"/>
                  <a:ext cx="166395" cy="272984"/>
                  <a:chOff x="1507666" y="1700120"/>
                  <a:chExt cx="166395" cy="272984"/>
                </a:xfrm>
              </p:grpSpPr>
              <p:sp>
                <p:nvSpPr>
                  <p:cNvPr id="7914" name="Google Shape;7914;p45"/>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45"/>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45"/>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45"/>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45"/>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45"/>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45"/>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21" name="Google Shape;7921;p45"/>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45"/>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23" name="Google Shape;7923;p45"/>
          <p:cNvGrpSpPr/>
          <p:nvPr/>
        </p:nvGrpSpPr>
        <p:grpSpPr>
          <a:xfrm>
            <a:off x="6841403" y="2533512"/>
            <a:ext cx="1622269" cy="552443"/>
            <a:chOff x="6894650" y="2574740"/>
            <a:chExt cx="1445100" cy="492111"/>
          </a:xfrm>
        </p:grpSpPr>
        <p:sp>
          <p:nvSpPr>
            <p:cNvPr id="7924" name="Google Shape;7924;p45"/>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45"/>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45"/>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45"/>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45"/>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29" name="Google Shape;7929;p45"/>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7930" name="Google Shape;7930;p45"/>
          <p:cNvGrpSpPr/>
          <p:nvPr/>
        </p:nvGrpSpPr>
        <p:grpSpPr>
          <a:xfrm>
            <a:off x="6860946" y="3907768"/>
            <a:ext cx="1583206" cy="475705"/>
            <a:chOff x="6953919" y="3907920"/>
            <a:chExt cx="1377300" cy="475705"/>
          </a:xfrm>
        </p:grpSpPr>
        <p:cxnSp>
          <p:nvCxnSpPr>
            <p:cNvPr id="7931" name="Google Shape;7931;p45"/>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932" name="Google Shape;7932;p45"/>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7933" name="Google Shape;7933;p45"/>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934" name="Google Shape;7934;p45"/>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7935" name="Google Shape;7935;p45"/>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7936" name="Google Shape;7936;p45"/>
          <p:cNvGrpSpPr/>
          <p:nvPr/>
        </p:nvGrpSpPr>
        <p:grpSpPr>
          <a:xfrm>
            <a:off x="2364534" y="2668913"/>
            <a:ext cx="836286" cy="824529"/>
            <a:chOff x="2389399" y="2595741"/>
            <a:chExt cx="812796" cy="801369"/>
          </a:xfrm>
        </p:grpSpPr>
        <p:grpSp>
          <p:nvGrpSpPr>
            <p:cNvPr id="7937" name="Google Shape;7937;p45"/>
            <p:cNvGrpSpPr/>
            <p:nvPr/>
          </p:nvGrpSpPr>
          <p:grpSpPr>
            <a:xfrm>
              <a:off x="2492145" y="2881565"/>
              <a:ext cx="607300" cy="229751"/>
              <a:chOff x="2492145" y="2881565"/>
              <a:chExt cx="607300" cy="229751"/>
            </a:xfrm>
          </p:grpSpPr>
          <p:sp>
            <p:nvSpPr>
              <p:cNvPr id="7938" name="Google Shape;7938;p45"/>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45"/>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45"/>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45"/>
            <p:cNvGrpSpPr/>
            <p:nvPr/>
          </p:nvGrpSpPr>
          <p:grpSpPr>
            <a:xfrm>
              <a:off x="2389399" y="2595741"/>
              <a:ext cx="812796" cy="296825"/>
              <a:chOff x="2389399" y="2595741"/>
              <a:chExt cx="812796" cy="296825"/>
            </a:xfrm>
          </p:grpSpPr>
          <p:grpSp>
            <p:nvGrpSpPr>
              <p:cNvPr id="7942" name="Google Shape;7942;p45"/>
              <p:cNvGrpSpPr/>
              <p:nvPr/>
            </p:nvGrpSpPr>
            <p:grpSpPr>
              <a:xfrm>
                <a:off x="2389399" y="2595741"/>
                <a:ext cx="363638" cy="296825"/>
                <a:chOff x="2389399" y="2595741"/>
                <a:chExt cx="363638" cy="296825"/>
              </a:xfrm>
            </p:grpSpPr>
            <p:grpSp>
              <p:nvGrpSpPr>
                <p:cNvPr id="7943" name="Google Shape;7943;p45"/>
                <p:cNvGrpSpPr/>
                <p:nvPr/>
              </p:nvGrpSpPr>
              <p:grpSpPr>
                <a:xfrm>
                  <a:off x="2493852" y="2794333"/>
                  <a:ext cx="259185" cy="98232"/>
                  <a:chOff x="2493852" y="2794333"/>
                  <a:chExt cx="259185" cy="98232"/>
                </a:xfrm>
              </p:grpSpPr>
              <p:sp>
                <p:nvSpPr>
                  <p:cNvPr id="7944" name="Google Shape;7944;p45"/>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45"/>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45"/>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45"/>
                <p:cNvGrpSpPr/>
                <p:nvPr/>
              </p:nvGrpSpPr>
              <p:grpSpPr>
                <a:xfrm>
                  <a:off x="2389399" y="2595741"/>
                  <a:ext cx="224343" cy="182054"/>
                  <a:chOff x="2389399" y="2595741"/>
                  <a:chExt cx="224343" cy="182054"/>
                </a:xfrm>
              </p:grpSpPr>
              <p:sp>
                <p:nvSpPr>
                  <p:cNvPr id="7948" name="Google Shape;7948;p45"/>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45"/>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0" name="Google Shape;7950;p45"/>
              <p:cNvGrpSpPr/>
              <p:nvPr/>
            </p:nvGrpSpPr>
            <p:grpSpPr>
              <a:xfrm>
                <a:off x="2683630" y="2595741"/>
                <a:ext cx="224334" cy="296825"/>
                <a:chOff x="2683630" y="2595741"/>
                <a:chExt cx="224334" cy="296825"/>
              </a:xfrm>
            </p:grpSpPr>
            <p:grpSp>
              <p:nvGrpSpPr>
                <p:cNvPr id="7951" name="Google Shape;7951;p45"/>
                <p:cNvGrpSpPr/>
                <p:nvPr/>
              </p:nvGrpSpPr>
              <p:grpSpPr>
                <a:xfrm>
                  <a:off x="2788083" y="2794333"/>
                  <a:ext cx="15356" cy="98232"/>
                  <a:chOff x="2788083" y="2794333"/>
                  <a:chExt cx="15356" cy="98232"/>
                </a:xfrm>
              </p:grpSpPr>
              <p:sp>
                <p:nvSpPr>
                  <p:cNvPr id="7952" name="Google Shape;7952;p45"/>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45"/>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45"/>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5" name="Google Shape;7955;p45"/>
                <p:cNvGrpSpPr/>
                <p:nvPr/>
              </p:nvGrpSpPr>
              <p:grpSpPr>
                <a:xfrm>
                  <a:off x="2683630" y="2595741"/>
                  <a:ext cx="224334" cy="182054"/>
                  <a:chOff x="2683630" y="2595741"/>
                  <a:chExt cx="224334" cy="182054"/>
                </a:xfrm>
              </p:grpSpPr>
              <p:sp>
                <p:nvSpPr>
                  <p:cNvPr id="7956" name="Google Shape;7956;p45"/>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45"/>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8" name="Google Shape;7958;p45"/>
              <p:cNvGrpSpPr/>
              <p:nvPr/>
            </p:nvGrpSpPr>
            <p:grpSpPr>
              <a:xfrm>
                <a:off x="2838475" y="2595741"/>
                <a:ext cx="363719" cy="296825"/>
                <a:chOff x="2838475" y="2595741"/>
                <a:chExt cx="363719" cy="296825"/>
              </a:xfrm>
            </p:grpSpPr>
            <p:grpSp>
              <p:nvGrpSpPr>
                <p:cNvPr id="7959" name="Google Shape;7959;p45"/>
                <p:cNvGrpSpPr/>
                <p:nvPr/>
              </p:nvGrpSpPr>
              <p:grpSpPr>
                <a:xfrm>
                  <a:off x="2838475" y="2794333"/>
                  <a:ext cx="259185" cy="98232"/>
                  <a:chOff x="2838475" y="2794333"/>
                  <a:chExt cx="259185" cy="98232"/>
                </a:xfrm>
              </p:grpSpPr>
              <p:sp>
                <p:nvSpPr>
                  <p:cNvPr id="7960" name="Google Shape;7960;p45"/>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45"/>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45"/>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45"/>
                <p:cNvGrpSpPr/>
                <p:nvPr/>
              </p:nvGrpSpPr>
              <p:grpSpPr>
                <a:xfrm>
                  <a:off x="2977852" y="2595741"/>
                  <a:ext cx="224343" cy="182054"/>
                  <a:chOff x="2977852" y="2595741"/>
                  <a:chExt cx="224343" cy="182054"/>
                </a:xfrm>
              </p:grpSpPr>
              <p:sp>
                <p:nvSpPr>
                  <p:cNvPr id="7964" name="Google Shape;7964;p45"/>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45"/>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66" name="Google Shape;7966;p45"/>
            <p:cNvGrpSpPr/>
            <p:nvPr/>
          </p:nvGrpSpPr>
          <p:grpSpPr>
            <a:xfrm>
              <a:off x="2389399" y="3100241"/>
              <a:ext cx="812796" cy="296869"/>
              <a:chOff x="2389399" y="3100241"/>
              <a:chExt cx="812796" cy="296869"/>
            </a:xfrm>
          </p:grpSpPr>
          <p:grpSp>
            <p:nvGrpSpPr>
              <p:cNvPr id="7967" name="Google Shape;7967;p45"/>
              <p:cNvGrpSpPr/>
              <p:nvPr/>
            </p:nvGrpSpPr>
            <p:grpSpPr>
              <a:xfrm>
                <a:off x="2683630" y="3100241"/>
                <a:ext cx="224334" cy="296869"/>
                <a:chOff x="2683630" y="3100241"/>
                <a:chExt cx="224334" cy="296869"/>
              </a:xfrm>
            </p:grpSpPr>
            <p:grpSp>
              <p:nvGrpSpPr>
                <p:cNvPr id="7968" name="Google Shape;7968;p45"/>
                <p:cNvGrpSpPr/>
                <p:nvPr/>
              </p:nvGrpSpPr>
              <p:grpSpPr>
                <a:xfrm>
                  <a:off x="2788083" y="3100241"/>
                  <a:ext cx="15356" cy="98237"/>
                  <a:chOff x="2788083" y="3100241"/>
                  <a:chExt cx="15356" cy="98237"/>
                </a:xfrm>
              </p:grpSpPr>
              <p:sp>
                <p:nvSpPr>
                  <p:cNvPr id="7969" name="Google Shape;7969;p45"/>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45"/>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45"/>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45"/>
                <p:cNvGrpSpPr/>
                <p:nvPr/>
              </p:nvGrpSpPr>
              <p:grpSpPr>
                <a:xfrm>
                  <a:off x="2683630" y="3215065"/>
                  <a:ext cx="224334" cy="182045"/>
                  <a:chOff x="2683630" y="3215065"/>
                  <a:chExt cx="224334" cy="182045"/>
                </a:xfrm>
              </p:grpSpPr>
              <p:sp>
                <p:nvSpPr>
                  <p:cNvPr id="7973" name="Google Shape;7973;p45"/>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45"/>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75" name="Google Shape;7975;p45"/>
              <p:cNvGrpSpPr/>
              <p:nvPr/>
            </p:nvGrpSpPr>
            <p:grpSpPr>
              <a:xfrm>
                <a:off x="2389399" y="3100241"/>
                <a:ext cx="363638" cy="296869"/>
                <a:chOff x="2389399" y="3100241"/>
                <a:chExt cx="363638" cy="296869"/>
              </a:xfrm>
            </p:grpSpPr>
            <p:grpSp>
              <p:nvGrpSpPr>
                <p:cNvPr id="7976" name="Google Shape;7976;p45"/>
                <p:cNvGrpSpPr/>
                <p:nvPr/>
              </p:nvGrpSpPr>
              <p:grpSpPr>
                <a:xfrm>
                  <a:off x="2493852" y="3100241"/>
                  <a:ext cx="259185" cy="98237"/>
                  <a:chOff x="2493852" y="3100241"/>
                  <a:chExt cx="259185" cy="98237"/>
                </a:xfrm>
              </p:grpSpPr>
              <p:sp>
                <p:nvSpPr>
                  <p:cNvPr id="7977" name="Google Shape;7977;p45"/>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45"/>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45"/>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0" name="Google Shape;7980;p45"/>
                <p:cNvGrpSpPr/>
                <p:nvPr/>
              </p:nvGrpSpPr>
              <p:grpSpPr>
                <a:xfrm>
                  <a:off x="2389399" y="3215065"/>
                  <a:ext cx="224343" cy="182045"/>
                  <a:chOff x="2389399" y="3215065"/>
                  <a:chExt cx="224343" cy="182045"/>
                </a:xfrm>
              </p:grpSpPr>
              <p:sp>
                <p:nvSpPr>
                  <p:cNvPr id="7981" name="Google Shape;7981;p45"/>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45"/>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83" name="Google Shape;7983;p45"/>
              <p:cNvGrpSpPr/>
              <p:nvPr/>
            </p:nvGrpSpPr>
            <p:grpSpPr>
              <a:xfrm>
                <a:off x="2838475" y="3100241"/>
                <a:ext cx="363719" cy="296869"/>
                <a:chOff x="2838475" y="3100241"/>
                <a:chExt cx="363719" cy="296869"/>
              </a:xfrm>
            </p:grpSpPr>
            <p:grpSp>
              <p:nvGrpSpPr>
                <p:cNvPr id="7984" name="Google Shape;7984;p45"/>
                <p:cNvGrpSpPr/>
                <p:nvPr/>
              </p:nvGrpSpPr>
              <p:grpSpPr>
                <a:xfrm>
                  <a:off x="2838475" y="3100241"/>
                  <a:ext cx="259185" cy="98237"/>
                  <a:chOff x="2838475" y="3100241"/>
                  <a:chExt cx="259185" cy="98237"/>
                </a:xfrm>
              </p:grpSpPr>
              <p:sp>
                <p:nvSpPr>
                  <p:cNvPr id="7985" name="Google Shape;7985;p45"/>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45"/>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45"/>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8" name="Google Shape;7988;p45"/>
                <p:cNvGrpSpPr/>
                <p:nvPr/>
              </p:nvGrpSpPr>
              <p:grpSpPr>
                <a:xfrm>
                  <a:off x="2977852" y="3215065"/>
                  <a:ext cx="224343" cy="182045"/>
                  <a:chOff x="2977852" y="3215065"/>
                  <a:chExt cx="224343" cy="182045"/>
                </a:xfrm>
              </p:grpSpPr>
              <p:sp>
                <p:nvSpPr>
                  <p:cNvPr id="7989" name="Google Shape;7989;p45"/>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45"/>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94" name="Shape 7994"/>
        <p:cNvGrpSpPr/>
        <p:nvPr/>
      </p:nvGrpSpPr>
      <p:grpSpPr>
        <a:xfrm>
          <a:off x="0" y="0"/>
          <a:ext cx="0" cy="0"/>
          <a:chOff x="0" y="0"/>
          <a:chExt cx="0" cy="0"/>
        </a:xfrm>
      </p:grpSpPr>
      <p:grpSp>
        <p:nvGrpSpPr>
          <p:cNvPr id="7995" name="Google Shape;7995;p46"/>
          <p:cNvGrpSpPr/>
          <p:nvPr/>
        </p:nvGrpSpPr>
        <p:grpSpPr>
          <a:xfrm>
            <a:off x="718875" y="3363288"/>
            <a:ext cx="2390414" cy="1024800"/>
            <a:chOff x="728925" y="3296613"/>
            <a:chExt cx="2390414" cy="1024800"/>
          </a:xfrm>
        </p:grpSpPr>
        <p:grpSp>
          <p:nvGrpSpPr>
            <p:cNvPr id="7996" name="Google Shape;7996;p46"/>
            <p:cNvGrpSpPr/>
            <p:nvPr/>
          </p:nvGrpSpPr>
          <p:grpSpPr>
            <a:xfrm>
              <a:off x="728925" y="3619800"/>
              <a:ext cx="2390414" cy="500893"/>
              <a:chOff x="728925" y="3619800"/>
              <a:chExt cx="2390414" cy="500893"/>
            </a:xfrm>
          </p:grpSpPr>
          <p:sp>
            <p:nvSpPr>
              <p:cNvPr id="7997" name="Google Shape;7997;p46"/>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98" name="Google Shape;7998;p46"/>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999" name="Google Shape;7999;p46"/>
            <p:cNvGrpSpPr/>
            <p:nvPr/>
          </p:nvGrpSpPr>
          <p:grpSpPr>
            <a:xfrm>
              <a:off x="1348050" y="3296613"/>
              <a:ext cx="1706152" cy="1024800"/>
              <a:chOff x="1348050" y="3296613"/>
              <a:chExt cx="1706152" cy="1024800"/>
            </a:xfrm>
          </p:grpSpPr>
          <p:sp>
            <p:nvSpPr>
              <p:cNvPr id="8000" name="Google Shape;8000;p46"/>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01" name="Google Shape;8001;p46"/>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02" name="Google Shape;8002;p46"/>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03" name="Google Shape;8003;p46"/>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04" name="Google Shape;8004;p46"/>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05" name="Google Shape;8005;p46"/>
            <p:cNvGrpSpPr/>
            <p:nvPr/>
          </p:nvGrpSpPr>
          <p:grpSpPr>
            <a:xfrm>
              <a:off x="1455707" y="3654858"/>
              <a:ext cx="1491150" cy="417657"/>
              <a:chOff x="1455707" y="3654858"/>
              <a:chExt cx="1491150" cy="417657"/>
            </a:xfrm>
          </p:grpSpPr>
          <p:sp>
            <p:nvSpPr>
              <p:cNvPr id="8006" name="Google Shape;8006;p46"/>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46"/>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46"/>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46"/>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46"/>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46"/>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46"/>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46"/>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46"/>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46"/>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46"/>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46"/>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46"/>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46"/>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46"/>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46"/>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46"/>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46"/>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46"/>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46"/>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026" name="Google Shape;8026;p46"/>
          <p:cNvGraphicFramePr/>
          <p:nvPr/>
        </p:nvGraphicFramePr>
        <p:xfrm>
          <a:off x="5954575" y="2361200"/>
          <a:ext cx="3000000" cy="3000000"/>
        </p:xfrm>
        <a:graphic>
          <a:graphicData uri="http://schemas.openxmlformats.org/drawingml/2006/table">
            <a:tbl>
              <a:tblPr>
                <a:noFill/>
                <a:tableStyleId>{88ADC430-71BD-48EB-B1D3-CEA15BBD5060}</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027" name="Google Shape;8027;p46"/>
          <p:cNvGrpSpPr/>
          <p:nvPr/>
        </p:nvGrpSpPr>
        <p:grpSpPr>
          <a:xfrm>
            <a:off x="727251" y="1188964"/>
            <a:ext cx="2396505" cy="976502"/>
            <a:chOff x="749309" y="1112739"/>
            <a:chExt cx="2371603" cy="976502"/>
          </a:xfrm>
        </p:grpSpPr>
        <p:grpSp>
          <p:nvGrpSpPr>
            <p:cNvPr id="8028" name="Google Shape;8028;p46"/>
            <p:cNvGrpSpPr/>
            <p:nvPr/>
          </p:nvGrpSpPr>
          <p:grpSpPr>
            <a:xfrm>
              <a:off x="1092126" y="1112739"/>
              <a:ext cx="2028786" cy="975464"/>
              <a:chOff x="1092126" y="1112739"/>
              <a:chExt cx="2028786" cy="975464"/>
            </a:xfrm>
          </p:grpSpPr>
          <p:sp>
            <p:nvSpPr>
              <p:cNvPr id="8029" name="Google Shape;8029;p46"/>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46"/>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46"/>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46"/>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46"/>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46"/>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46"/>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46"/>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46"/>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46"/>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46"/>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46"/>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46"/>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46"/>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46"/>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46"/>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46"/>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46"/>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46"/>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46"/>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46"/>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46"/>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46"/>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46"/>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3" name="Google Shape;8053;p46"/>
            <p:cNvGrpSpPr/>
            <p:nvPr/>
          </p:nvGrpSpPr>
          <p:grpSpPr>
            <a:xfrm>
              <a:off x="749309" y="1112739"/>
              <a:ext cx="314700" cy="975464"/>
              <a:chOff x="749309" y="1112739"/>
              <a:chExt cx="314700" cy="975464"/>
            </a:xfrm>
          </p:grpSpPr>
          <p:sp>
            <p:nvSpPr>
              <p:cNvPr id="8054" name="Google Shape;8054;p46"/>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46"/>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46"/>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46"/>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8" name="Google Shape;8058;p4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4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4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4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062" name="Google Shape;8062;p46"/>
          <p:cNvGraphicFramePr/>
          <p:nvPr/>
        </p:nvGraphicFramePr>
        <p:xfrm>
          <a:off x="5954600" y="1188950"/>
          <a:ext cx="3000000" cy="3000000"/>
        </p:xfrm>
        <a:graphic>
          <a:graphicData uri="http://schemas.openxmlformats.org/drawingml/2006/table">
            <a:tbl>
              <a:tblPr>
                <a:noFill/>
                <a:tableStyleId>{88ADC430-71BD-48EB-B1D3-CEA15BBD5060}</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063" name="Google Shape;8063;p46"/>
          <p:cNvGraphicFramePr/>
          <p:nvPr/>
        </p:nvGraphicFramePr>
        <p:xfrm>
          <a:off x="3375463" y="2361200"/>
          <a:ext cx="3000000" cy="3000000"/>
        </p:xfrm>
        <a:graphic>
          <a:graphicData uri="http://schemas.openxmlformats.org/drawingml/2006/table">
            <a:tbl>
              <a:tblPr>
                <a:noFill/>
                <a:tableStyleId>{88ADC430-71BD-48EB-B1D3-CEA15BBD5060}</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064" name="Google Shape;8064;p46"/>
          <p:cNvGrpSpPr/>
          <p:nvPr/>
        </p:nvGrpSpPr>
        <p:grpSpPr>
          <a:xfrm>
            <a:off x="3377449" y="3352160"/>
            <a:ext cx="2363377" cy="1047062"/>
            <a:chOff x="3358399" y="3285485"/>
            <a:chExt cx="2363377" cy="1047062"/>
          </a:xfrm>
        </p:grpSpPr>
        <p:grpSp>
          <p:nvGrpSpPr>
            <p:cNvPr id="8065" name="Google Shape;8065;p46"/>
            <p:cNvGrpSpPr/>
            <p:nvPr/>
          </p:nvGrpSpPr>
          <p:grpSpPr>
            <a:xfrm>
              <a:off x="3358412" y="3285485"/>
              <a:ext cx="2363244" cy="139500"/>
              <a:chOff x="3358412" y="3285485"/>
              <a:chExt cx="2363244" cy="139500"/>
            </a:xfrm>
          </p:grpSpPr>
          <p:sp>
            <p:nvSpPr>
              <p:cNvPr id="8066" name="Google Shape;8066;p46"/>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46"/>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46"/>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46"/>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46"/>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46"/>
            <p:cNvGrpSpPr/>
            <p:nvPr/>
          </p:nvGrpSpPr>
          <p:grpSpPr>
            <a:xfrm>
              <a:off x="3358412" y="3466996"/>
              <a:ext cx="2363244" cy="139500"/>
              <a:chOff x="3358412" y="3466996"/>
              <a:chExt cx="2363244" cy="139500"/>
            </a:xfrm>
          </p:grpSpPr>
          <p:sp>
            <p:nvSpPr>
              <p:cNvPr id="8072" name="Google Shape;8072;p46"/>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46"/>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46"/>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46"/>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46"/>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46"/>
            <p:cNvGrpSpPr/>
            <p:nvPr/>
          </p:nvGrpSpPr>
          <p:grpSpPr>
            <a:xfrm>
              <a:off x="3358412" y="3648507"/>
              <a:ext cx="2363244" cy="139500"/>
              <a:chOff x="3358412" y="3648507"/>
              <a:chExt cx="2363244" cy="139500"/>
            </a:xfrm>
          </p:grpSpPr>
          <p:sp>
            <p:nvSpPr>
              <p:cNvPr id="8078" name="Google Shape;8078;p46"/>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46"/>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46"/>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46"/>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46"/>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3" name="Google Shape;8083;p46"/>
            <p:cNvGrpSpPr/>
            <p:nvPr/>
          </p:nvGrpSpPr>
          <p:grpSpPr>
            <a:xfrm>
              <a:off x="3358412" y="3830018"/>
              <a:ext cx="2363244" cy="139500"/>
              <a:chOff x="3358412" y="3830018"/>
              <a:chExt cx="2363244" cy="139500"/>
            </a:xfrm>
          </p:grpSpPr>
          <p:sp>
            <p:nvSpPr>
              <p:cNvPr id="8084" name="Google Shape;8084;p46"/>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46"/>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46"/>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46"/>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46"/>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46"/>
            <p:cNvGrpSpPr/>
            <p:nvPr/>
          </p:nvGrpSpPr>
          <p:grpSpPr>
            <a:xfrm>
              <a:off x="3358399" y="4011514"/>
              <a:ext cx="2363377" cy="139537"/>
              <a:chOff x="3294800" y="4134603"/>
              <a:chExt cx="2638876" cy="152400"/>
            </a:xfrm>
          </p:grpSpPr>
          <p:sp>
            <p:nvSpPr>
              <p:cNvPr id="8090" name="Google Shape;8090;p46"/>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46"/>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46"/>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46"/>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46"/>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5" name="Google Shape;8095;p46"/>
            <p:cNvGrpSpPr/>
            <p:nvPr/>
          </p:nvGrpSpPr>
          <p:grpSpPr>
            <a:xfrm>
              <a:off x="3358399" y="4193010"/>
              <a:ext cx="2363377" cy="139537"/>
              <a:chOff x="3294800" y="4134603"/>
              <a:chExt cx="2638876" cy="152400"/>
            </a:xfrm>
          </p:grpSpPr>
          <p:sp>
            <p:nvSpPr>
              <p:cNvPr id="8096" name="Google Shape;8096;p46"/>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46"/>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46"/>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46"/>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46"/>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101" name="Google Shape;8101;p46"/>
          <p:cNvGraphicFramePr/>
          <p:nvPr/>
        </p:nvGraphicFramePr>
        <p:xfrm>
          <a:off x="728250" y="2361200"/>
          <a:ext cx="3000000" cy="3000000"/>
        </p:xfrm>
        <a:graphic>
          <a:graphicData uri="http://schemas.openxmlformats.org/drawingml/2006/table">
            <a:tbl>
              <a:tblPr>
                <a:noFill/>
                <a:tableStyleId>{88ADC430-71BD-48EB-B1D3-CEA15BBD5060}</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102" name="Google Shape;8102;p46"/>
          <p:cNvGrpSpPr/>
          <p:nvPr/>
        </p:nvGrpSpPr>
        <p:grpSpPr>
          <a:xfrm>
            <a:off x="4177919" y="2765014"/>
            <a:ext cx="1302095" cy="60959"/>
            <a:chOff x="3558802" y="4011427"/>
            <a:chExt cx="1866000" cy="111300"/>
          </a:xfrm>
        </p:grpSpPr>
        <p:sp>
          <p:nvSpPr>
            <p:cNvPr id="8103" name="Google Shape;8103;p4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46"/>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46"/>
          <p:cNvGrpSpPr/>
          <p:nvPr/>
        </p:nvGrpSpPr>
        <p:grpSpPr>
          <a:xfrm>
            <a:off x="4723407" y="3047174"/>
            <a:ext cx="914340" cy="60959"/>
            <a:chOff x="3558802" y="4011427"/>
            <a:chExt cx="1866000" cy="111300"/>
          </a:xfrm>
        </p:grpSpPr>
        <p:sp>
          <p:nvSpPr>
            <p:cNvPr id="8106" name="Google Shape;8106;p4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46"/>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46"/>
          <p:cNvGrpSpPr/>
          <p:nvPr/>
        </p:nvGrpSpPr>
        <p:grpSpPr>
          <a:xfrm>
            <a:off x="5926924" y="3381697"/>
            <a:ext cx="2519825" cy="1001454"/>
            <a:chOff x="1906114" y="789980"/>
            <a:chExt cx="1487676" cy="606868"/>
          </a:xfrm>
        </p:grpSpPr>
        <p:cxnSp>
          <p:nvCxnSpPr>
            <p:cNvPr id="8109" name="Google Shape;8109;p4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110" name="Google Shape;8110;p4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111" name="Google Shape;8111;p4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112" name="Google Shape;8112;p46"/>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113" name="Google Shape;8113;p46"/>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114" name="Google Shape;8114;p46"/>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115" name="Google Shape;8115;p46"/>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116" name="Google Shape;8116;p4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4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4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4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4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4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46"/>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123" name="Google Shape;8123;p46"/>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124" name="Google Shape;8124;p46"/>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125" name="Google Shape;8125;p4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6" name="Google Shape;8126;p46"/>
          <p:cNvGrpSpPr/>
          <p:nvPr/>
        </p:nvGrpSpPr>
        <p:grpSpPr>
          <a:xfrm>
            <a:off x="3372612" y="1159008"/>
            <a:ext cx="2363393" cy="1005865"/>
            <a:chOff x="3292400" y="1193188"/>
            <a:chExt cx="2615240" cy="1131075"/>
          </a:xfrm>
        </p:grpSpPr>
        <p:sp>
          <p:nvSpPr>
            <p:cNvPr id="8127" name="Google Shape;8127;p46"/>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28" name="Google Shape;8128;p46"/>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29" name="Google Shape;8129;p46"/>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130" name="Google Shape;8130;p46"/>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131" name="Google Shape;8131;p46"/>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132" name="Google Shape;8132;p46"/>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133" name="Google Shape;8133;p46"/>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134" name="Google Shape;8134;p46"/>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135" name="Google Shape;8135;p46"/>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136" name="Google Shape;8136;p46"/>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137" name="Google Shape;8137;p46"/>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138" name="Google Shape;8138;p46"/>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139" name="Google Shape;8139;p46"/>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140" name="Google Shape;8140;p46"/>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141" name="Google Shape;8141;p46"/>
            <p:cNvGrpSpPr/>
            <p:nvPr/>
          </p:nvGrpSpPr>
          <p:grpSpPr>
            <a:xfrm>
              <a:off x="3748438" y="1378608"/>
              <a:ext cx="2159202" cy="903971"/>
              <a:chOff x="1683525" y="2179850"/>
              <a:chExt cx="4519050" cy="2134525"/>
            </a:xfrm>
          </p:grpSpPr>
          <p:sp>
            <p:nvSpPr>
              <p:cNvPr id="8142" name="Google Shape;8142;p4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3" name="Google Shape;8143;p4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4" name="Google Shape;8144;p4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5" name="Google Shape;8145;p4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6" name="Google Shape;8146;p4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7" name="Google Shape;8147;p4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8" name="Google Shape;8148;p4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9" name="Google Shape;8149;p4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50" name="Google Shape;8150;p4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51" name="Google Shape;8151;p4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52" name="Google Shape;8152;p4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53" name="Google Shape;8153;p4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 name="Shape 141"/>
        <p:cNvGrpSpPr/>
        <p:nvPr/>
      </p:nvGrpSpPr>
      <p:grpSpPr>
        <a:xfrm>
          <a:off x="0" y="0"/>
          <a:ext cx="0" cy="0"/>
          <a:chOff x="0" y="0"/>
          <a:chExt cx="0" cy="0"/>
        </a:xfrm>
      </p:grpSpPr>
      <p:sp>
        <p:nvSpPr>
          <p:cNvPr id="142" name="Google Shape;142;p29"/>
          <p:cNvSpPr txBox="1"/>
          <p:nvPr/>
        </p:nvSpPr>
        <p:spPr>
          <a:xfrm>
            <a:off x="465225" y="1122950"/>
            <a:ext cx="5771400" cy="16917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2200">
                <a:latin typeface="Sue Ellen Francisco"/>
                <a:ea typeface="Sue Ellen Francisco"/>
                <a:cs typeface="Sue Ellen Francisco"/>
                <a:sym typeface="Sue Ellen Francisco"/>
              </a:rPr>
              <a:t>Kami una hojita de papel que ha pasado por diferentes transformaciones es dejada por su primer creador e intenta subsistir cuestionandose, ¿Qué es? ¿Quién es? y ¿A dónde pertenece? buscando su propósito en el mundo y guiándose por su presente.</a:t>
            </a:r>
            <a:endParaRPr sz="2200">
              <a:latin typeface="Sue Ellen Francisco"/>
              <a:ea typeface="Sue Ellen Francisco"/>
              <a:cs typeface="Sue Ellen Francisco"/>
              <a:sym typeface="Sue Ellen Francisco"/>
            </a:endParaRPr>
          </a:p>
        </p:txBody>
      </p:sp>
      <p:sp>
        <p:nvSpPr>
          <p:cNvPr id="143" name="Google Shape;143;p29"/>
          <p:cNvSpPr txBox="1"/>
          <p:nvPr/>
        </p:nvSpPr>
        <p:spPr>
          <a:xfrm>
            <a:off x="6145175" y="3671375"/>
            <a:ext cx="2647200" cy="1154400"/>
          </a:xfrm>
          <a:prstGeom prst="rect">
            <a:avLst/>
          </a:prstGeom>
          <a:noFill/>
          <a:ln>
            <a:noFill/>
          </a:ln>
        </p:spPr>
        <p:txBody>
          <a:bodyPr anchorCtr="0" anchor="t" bIns="91425" lIns="91425" spcFirstLastPara="1" rIns="91425" wrap="square" tIns="91425">
            <a:spAutoFit/>
          </a:bodyPr>
          <a:lstStyle/>
          <a:p>
            <a:pPr indent="-361950" lvl="0" marL="457200" rtl="0" algn="l">
              <a:spcBef>
                <a:spcPts val="0"/>
              </a:spcBef>
              <a:spcAft>
                <a:spcPts val="0"/>
              </a:spcAft>
              <a:buSzPts val="2100"/>
              <a:buFont typeface="Sue Ellen Francisco"/>
              <a:buChar char="●"/>
            </a:pPr>
            <a:r>
              <a:rPr lang="en" sz="2100">
                <a:latin typeface="Sue Ellen Francisco"/>
                <a:ea typeface="Sue Ellen Francisco"/>
                <a:cs typeface="Sue Ellen Francisco"/>
                <a:sym typeface="Sue Ellen Francisco"/>
              </a:rPr>
              <a:t>Walking Simulator 2D</a:t>
            </a:r>
            <a:endParaRPr sz="2100">
              <a:latin typeface="Sue Ellen Francisco"/>
              <a:ea typeface="Sue Ellen Francisco"/>
              <a:cs typeface="Sue Ellen Francisco"/>
              <a:sym typeface="Sue Ellen Francisco"/>
            </a:endParaRPr>
          </a:p>
          <a:p>
            <a:pPr indent="-361950" lvl="0" marL="457200" rtl="0" algn="l">
              <a:spcBef>
                <a:spcPts val="0"/>
              </a:spcBef>
              <a:spcAft>
                <a:spcPts val="0"/>
              </a:spcAft>
              <a:buSzPts val="2100"/>
              <a:buFont typeface="Sue Ellen Francisco"/>
              <a:buChar char="●"/>
            </a:pPr>
            <a:r>
              <a:rPr lang="en" sz="2100">
                <a:latin typeface="Sue Ellen Francisco"/>
                <a:ea typeface="Sue Ellen Francisco"/>
                <a:cs typeface="Sue Ellen Francisco"/>
                <a:sym typeface="Sue Ellen Francisco"/>
              </a:rPr>
              <a:t>Estilo Visual </a:t>
            </a:r>
            <a:endParaRPr sz="2100">
              <a:latin typeface="Sue Ellen Francisco"/>
              <a:ea typeface="Sue Ellen Francisco"/>
              <a:cs typeface="Sue Ellen Francisco"/>
              <a:sym typeface="Sue Ellen Francisco"/>
            </a:endParaRPr>
          </a:p>
          <a:p>
            <a:pPr indent="-361950" lvl="0" marL="457200" rtl="0" algn="l">
              <a:spcBef>
                <a:spcPts val="0"/>
              </a:spcBef>
              <a:spcAft>
                <a:spcPts val="0"/>
              </a:spcAft>
              <a:buSzPts val="2100"/>
              <a:buFont typeface="Sue Ellen Francisco"/>
              <a:buChar char="●"/>
            </a:pPr>
            <a:r>
              <a:rPr lang="en" sz="2100">
                <a:latin typeface="Sue Ellen Francisco"/>
                <a:ea typeface="Sue Ellen Francisco"/>
                <a:cs typeface="Sue Ellen Francisco"/>
                <a:sym typeface="Sue Ellen Francisco"/>
              </a:rPr>
              <a:t>Introspectiva Narrativa</a:t>
            </a:r>
            <a:endParaRPr sz="2100">
              <a:latin typeface="Sue Ellen Francisco"/>
              <a:ea typeface="Sue Ellen Francisco"/>
              <a:cs typeface="Sue Ellen Francisco"/>
              <a:sym typeface="Sue Ellen Francisco"/>
            </a:endParaRPr>
          </a:p>
        </p:txBody>
      </p:sp>
      <p:sp>
        <p:nvSpPr>
          <p:cNvPr id="144" name="Google Shape;144;p29"/>
          <p:cNvSpPr txBox="1"/>
          <p:nvPr/>
        </p:nvSpPr>
        <p:spPr>
          <a:xfrm>
            <a:off x="1064100" y="289400"/>
            <a:ext cx="70158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latin typeface="Sue Ellen Francisco"/>
                <a:ea typeface="Sue Ellen Francisco"/>
                <a:cs typeface="Sue Ellen Francisco"/>
                <a:sym typeface="Sue Ellen Francisco"/>
              </a:rPr>
              <a:t>¿Qué es Paper of Life?</a:t>
            </a:r>
            <a:endParaRPr b="1" sz="3000">
              <a:latin typeface="Sue Ellen Francisco"/>
              <a:ea typeface="Sue Ellen Francisco"/>
              <a:cs typeface="Sue Ellen Francisco"/>
              <a:sym typeface="Sue Ellen Francisco"/>
            </a:endParaRPr>
          </a:p>
        </p:txBody>
      </p:sp>
      <p:pic>
        <p:nvPicPr>
          <p:cNvPr id="145" name="Google Shape;145;p29"/>
          <p:cNvPicPr preferRelativeResize="0"/>
          <p:nvPr/>
        </p:nvPicPr>
        <p:blipFill>
          <a:blip r:embed="rId3">
            <a:alphaModFix/>
          </a:blip>
          <a:stretch>
            <a:fillRect/>
          </a:stretch>
        </p:blipFill>
        <p:spPr>
          <a:xfrm rot="-1228429">
            <a:off x="1070338" y="3551225"/>
            <a:ext cx="2130825" cy="986275"/>
          </a:xfrm>
          <a:prstGeom prst="rect">
            <a:avLst/>
          </a:prstGeom>
          <a:noFill/>
          <a:ln>
            <a:noFill/>
          </a:ln>
        </p:spPr>
      </p:pic>
      <p:sp>
        <p:nvSpPr>
          <p:cNvPr id="146" name="Google Shape;146;p29"/>
          <p:cNvSpPr/>
          <p:nvPr/>
        </p:nvSpPr>
        <p:spPr>
          <a:xfrm>
            <a:off x="3016000" y="1587203"/>
            <a:ext cx="5908094" cy="2084251"/>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A76521"/>
            </a:solidFill>
            <a:prstDash val="dash"/>
            <a:round/>
            <a:headEnd len="med" w="med" type="none"/>
            <a:tailEnd len="med" w="med" type="stealth"/>
          </a:ln>
        </p:spPr>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57" name="Shape 8157"/>
        <p:cNvGrpSpPr/>
        <p:nvPr/>
      </p:nvGrpSpPr>
      <p:grpSpPr>
        <a:xfrm>
          <a:off x="0" y="0"/>
          <a:ext cx="0" cy="0"/>
          <a:chOff x="0" y="0"/>
          <a:chExt cx="0" cy="0"/>
        </a:xfrm>
      </p:grpSpPr>
      <p:grpSp>
        <p:nvGrpSpPr>
          <p:cNvPr id="8158" name="Google Shape;8158;p47"/>
          <p:cNvGrpSpPr/>
          <p:nvPr/>
        </p:nvGrpSpPr>
        <p:grpSpPr>
          <a:xfrm>
            <a:off x="4814684" y="1191441"/>
            <a:ext cx="745431" cy="718863"/>
            <a:chOff x="4249973" y="1201875"/>
            <a:chExt cx="1958568" cy="1888762"/>
          </a:xfrm>
        </p:grpSpPr>
        <p:sp>
          <p:nvSpPr>
            <p:cNvPr id="8159" name="Google Shape;8159;p47"/>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0" name="Google Shape;8160;p47"/>
            <p:cNvGrpSpPr/>
            <p:nvPr/>
          </p:nvGrpSpPr>
          <p:grpSpPr>
            <a:xfrm>
              <a:off x="5853086" y="1789142"/>
              <a:ext cx="355454" cy="1048099"/>
              <a:chOff x="5576108" y="2016725"/>
              <a:chExt cx="565200" cy="1666560"/>
            </a:xfrm>
          </p:grpSpPr>
          <p:sp>
            <p:nvSpPr>
              <p:cNvPr id="8161" name="Google Shape;8161;p47"/>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62" name="Google Shape;8162;p4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47"/>
            <p:cNvGrpSpPr/>
            <p:nvPr/>
          </p:nvGrpSpPr>
          <p:grpSpPr>
            <a:xfrm>
              <a:off x="4869455" y="2691676"/>
              <a:ext cx="1013897" cy="398961"/>
              <a:chOff x="4012057" y="3451825"/>
              <a:chExt cx="1612175" cy="634379"/>
            </a:xfrm>
          </p:grpSpPr>
          <p:sp>
            <p:nvSpPr>
              <p:cNvPr id="8164" name="Google Shape;8164;p47"/>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65" name="Google Shape;8165;p4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6" name="Google Shape;8166;p47"/>
            <p:cNvGrpSpPr/>
            <p:nvPr/>
          </p:nvGrpSpPr>
          <p:grpSpPr>
            <a:xfrm>
              <a:off x="4276937" y="2155961"/>
              <a:ext cx="651965" cy="891358"/>
              <a:chOff x="3069908" y="2599997"/>
              <a:chExt cx="1036675" cy="1417328"/>
            </a:xfrm>
          </p:grpSpPr>
          <p:sp>
            <p:nvSpPr>
              <p:cNvPr id="8167" name="Google Shape;8167;p47"/>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68" name="Google Shape;8168;p4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47"/>
            <p:cNvGrpSpPr/>
            <p:nvPr/>
          </p:nvGrpSpPr>
          <p:grpSpPr>
            <a:xfrm>
              <a:off x="5054918" y="1201875"/>
              <a:ext cx="999548" cy="602711"/>
              <a:chOff x="4306958" y="1082925"/>
              <a:chExt cx="1589359" cy="958358"/>
            </a:xfrm>
          </p:grpSpPr>
          <p:sp>
            <p:nvSpPr>
              <p:cNvPr id="8170" name="Google Shape;8170;p47"/>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71" name="Google Shape;8171;p4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2" name="Google Shape;8172;p47"/>
            <p:cNvGrpSpPr/>
            <p:nvPr/>
          </p:nvGrpSpPr>
          <p:grpSpPr>
            <a:xfrm>
              <a:off x="4249973" y="1303451"/>
              <a:ext cx="799317" cy="841334"/>
              <a:chOff x="3027033" y="1244439"/>
              <a:chExt cx="1270977" cy="1337786"/>
            </a:xfrm>
          </p:grpSpPr>
          <p:sp>
            <p:nvSpPr>
              <p:cNvPr id="8173" name="Google Shape;8173;p47"/>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74" name="Google Shape;8174;p4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75" name="Google Shape;8175;p47"/>
          <p:cNvGrpSpPr/>
          <p:nvPr/>
        </p:nvGrpSpPr>
        <p:grpSpPr>
          <a:xfrm>
            <a:off x="731057" y="2069890"/>
            <a:ext cx="761767" cy="729896"/>
            <a:chOff x="2657744" y="2337745"/>
            <a:chExt cx="832987" cy="798137"/>
          </a:xfrm>
        </p:grpSpPr>
        <p:sp>
          <p:nvSpPr>
            <p:cNvPr id="8176" name="Google Shape;8176;p47"/>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47"/>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4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47"/>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4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4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47"/>
          <p:cNvGrpSpPr/>
          <p:nvPr/>
        </p:nvGrpSpPr>
        <p:grpSpPr>
          <a:xfrm>
            <a:off x="3242022" y="2073097"/>
            <a:ext cx="685569" cy="723586"/>
            <a:chOff x="3398134" y="2057755"/>
            <a:chExt cx="704087" cy="743130"/>
          </a:xfrm>
        </p:grpSpPr>
        <p:grpSp>
          <p:nvGrpSpPr>
            <p:cNvPr id="8183" name="Google Shape;8183;p47"/>
            <p:cNvGrpSpPr/>
            <p:nvPr/>
          </p:nvGrpSpPr>
          <p:grpSpPr>
            <a:xfrm>
              <a:off x="3398134" y="2290183"/>
              <a:ext cx="315300" cy="219900"/>
              <a:chOff x="3398134" y="2290183"/>
              <a:chExt cx="315300" cy="219900"/>
            </a:xfrm>
          </p:grpSpPr>
          <p:sp>
            <p:nvSpPr>
              <p:cNvPr id="8184" name="Google Shape;8184;p47"/>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85" name="Google Shape;8185;p47"/>
              <p:cNvCxnSpPr>
                <a:stCxn id="8184"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186" name="Google Shape;8186;p47"/>
            <p:cNvGrpSpPr/>
            <p:nvPr/>
          </p:nvGrpSpPr>
          <p:grpSpPr>
            <a:xfrm>
              <a:off x="3547823" y="2467358"/>
              <a:ext cx="219900" cy="333527"/>
              <a:chOff x="3547823" y="2467358"/>
              <a:chExt cx="219900" cy="333527"/>
            </a:xfrm>
          </p:grpSpPr>
          <p:sp>
            <p:nvSpPr>
              <p:cNvPr id="8187" name="Google Shape;8187;p47"/>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88" name="Google Shape;8188;p47"/>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189" name="Google Shape;8189;p47"/>
            <p:cNvGrpSpPr/>
            <p:nvPr/>
          </p:nvGrpSpPr>
          <p:grpSpPr>
            <a:xfrm>
              <a:off x="3734138" y="2467358"/>
              <a:ext cx="219900" cy="333527"/>
              <a:chOff x="3734138" y="2467358"/>
              <a:chExt cx="219900" cy="333527"/>
            </a:xfrm>
          </p:grpSpPr>
          <p:sp>
            <p:nvSpPr>
              <p:cNvPr id="8190" name="Google Shape;8190;p47"/>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91" name="Google Shape;8191;p47"/>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192" name="Google Shape;8192;p47"/>
            <p:cNvGrpSpPr/>
            <p:nvPr/>
          </p:nvGrpSpPr>
          <p:grpSpPr>
            <a:xfrm>
              <a:off x="3787560" y="2288011"/>
              <a:ext cx="314661" cy="219900"/>
              <a:chOff x="3787560" y="2288011"/>
              <a:chExt cx="314661" cy="219900"/>
            </a:xfrm>
          </p:grpSpPr>
          <p:sp>
            <p:nvSpPr>
              <p:cNvPr id="8193" name="Google Shape;8193;p47"/>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94" name="Google Shape;8194;p47"/>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195" name="Google Shape;8195;p47"/>
            <p:cNvGrpSpPr/>
            <p:nvPr/>
          </p:nvGrpSpPr>
          <p:grpSpPr>
            <a:xfrm>
              <a:off x="3637290" y="2057755"/>
              <a:ext cx="219900" cy="335499"/>
              <a:chOff x="3637290" y="2057755"/>
              <a:chExt cx="219900" cy="335499"/>
            </a:xfrm>
          </p:grpSpPr>
          <p:sp>
            <p:nvSpPr>
              <p:cNvPr id="8196" name="Google Shape;8196;p47"/>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197" name="Google Shape;8197;p47"/>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198" name="Google Shape;8198;p47"/>
          <p:cNvGrpSpPr/>
          <p:nvPr/>
        </p:nvGrpSpPr>
        <p:grpSpPr>
          <a:xfrm>
            <a:off x="4917244" y="2079792"/>
            <a:ext cx="710153" cy="710153"/>
            <a:chOff x="5007123" y="2079403"/>
            <a:chExt cx="687600" cy="687600"/>
          </a:xfrm>
        </p:grpSpPr>
        <p:sp>
          <p:nvSpPr>
            <p:cNvPr id="8199" name="Google Shape;8199;p47"/>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47"/>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47"/>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47"/>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47"/>
          <p:cNvGrpSpPr/>
          <p:nvPr/>
        </p:nvGrpSpPr>
        <p:grpSpPr>
          <a:xfrm>
            <a:off x="5726681" y="2074299"/>
            <a:ext cx="720998" cy="721183"/>
            <a:chOff x="5797446" y="2063053"/>
            <a:chExt cx="698100" cy="698280"/>
          </a:xfrm>
        </p:grpSpPr>
        <p:sp>
          <p:nvSpPr>
            <p:cNvPr id="8204" name="Google Shape;8204;p47"/>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47"/>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47"/>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47"/>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8" name="Google Shape;8208;p47"/>
          <p:cNvGrpSpPr/>
          <p:nvPr/>
        </p:nvGrpSpPr>
        <p:grpSpPr>
          <a:xfrm>
            <a:off x="8171828" y="3719904"/>
            <a:ext cx="280585" cy="673164"/>
            <a:chOff x="8075075" y="3754290"/>
            <a:chExt cx="255612" cy="613194"/>
          </a:xfrm>
        </p:grpSpPr>
        <p:grpSp>
          <p:nvGrpSpPr>
            <p:cNvPr id="8209" name="Google Shape;8209;p47"/>
            <p:cNvGrpSpPr/>
            <p:nvPr/>
          </p:nvGrpSpPr>
          <p:grpSpPr>
            <a:xfrm>
              <a:off x="8075075" y="3754290"/>
              <a:ext cx="255612" cy="613194"/>
              <a:chOff x="8075075" y="3754290"/>
              <a:chExt cx="255612" cy="613194"/>
            </a:xfrm>
          </p:grpSpPr>
          <p:sp>
            <p:nvSpPr>
              <p:cNvPr id="8210" name="Google Shape;8210;p47"/>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47"/>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12" name="Google Shape;8212;p47"/>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3" name="Google Shape;8213;p47"/>
          <p:cNvGrpSpPr/>
          <p:nvPr/>
        </p:nvGrpSpPr>
        <p:grpSpPr>
          <a:xfrm>
            <a:off x="5288887" y="3708700"/>
            <a:ext cx="470352" cy="683745"/>
            <a:chOff x="1697726" y="3244179"/>
            <a:chExt cx="788124" cy="1146069"/>
          </a:xfrm>
        </p:grpSpPr>
        <p:sp>
          <p:nvSpPr>
            <p:cNvPr id="8214" name="Google Shape;8214;p4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4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16" name="Google Shape;8216;p47"/>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7" name="Google Shape;8217;p47"/>
          <p:cNvGrpSpPr/>
          <p:nvPr/>
        </p:nvGrpSpPr>
        <p:grpSpPr>
          <a:xfrm>
            <a:off x="5910037" y="3719902"/>
            <a:ext cx="293891" cy="293845"/>
            <a:chOff x="6134814" y="3754290"/>
            <a:chExt cx="293891" cy="293845"/>
          </a:xfrm>
        </p:grpSpPr>
        <p:sp>
          <p:nvSpPr>
            <p:cNvPr id="8218" name="Google Shape;8218;p47"/>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47"/>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47"/>
          <p:cNvGrpSpPr/>
          <p:nvPr/>
        </p:nvGrpSpPr>
        <p:grpSpPr>
          <a:xfrm>
            <a:off x="5910037" y="4098574"/>
            <a:ext cx="293891" cy="293891"/>
            <a:chOff x="6134814" y="4086186"/>
            <a:chExt cx="293891" cy="293891"/>
          </a:xfrm>
        </p:grpSpPr>
        <p:sp>
          <p:nvSpPr>
            <p:cNvPr id="8221" name="Google Shape;8221;p47"/>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47"/>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3" name="Google Shape;8223;p47"/>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47"/>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5" name="Google Shape;8225;p47"/>
          <p:cNvGrpSpPr/>
          <p:nvPr/>
        </p:nvGrpSpPr>
        <p:grpSpPr>
          <a:xfrm>
            <a:off x="7835013" y="2927266"/>
            <a:ext cx="622883" cy="621944"/>
            <a:chOff x="1187048" y="238125"/>
            <a:chExt cx="5256397" cy="5248476"/>
          </a:xfrm>
        </p:grpSpPr>
        <p:sp>
          <p:nvSpPr>
            <p:cNvPr id="8226" name="Google Shape;8226;p4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47"/>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47"/>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47"/>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0" name="Google Shape;8230;p47"/>
          <p:cNvGrpSpPr/>
          <p:nvPr/>
        </p:nvGrpSpPr>
        <p:grpSpPr>
          <a:xfrm>
            <a:off x="2292118" y="2936875"/>
            <a:ext cx="1310987" cy="612407"/>
            <a:chOff x="238125" y="1188750"/>
            <a:chExt cx="7140450" cy="3335550"/>
          </a:xfrm>
        </p:grpSpPr>
        <p:sp>
          <p:nvSpPr>
            <p:cNvPr id="8231" name="Google Shape;8231;p4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4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4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4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4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47"/>
          <p:cNvGrpSpPr/>
          <p:nvPr/>
        </p:nvGrpSpPr>
        <p:grpSpPr>
          <a:xfrm>
            <a:off x="6617990" y="2927430"/>
            <a:ext cx="1110299" cy="621702"/>
            <a:chOff x="238125" y="1335475"/>
            <a:chExt cx="5418735" cy="3034175"/>
          </a:xfrm>
        </p:grpSpPr>
        <p:sp>
          <p:nvSpPr>
            <p:cNvPr id="8237" name="Google Shape;8237;p4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4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4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0" name="Google Shape;8240;p47"/>
          <p:cNvGrpSpPr/>
          <p:nvPr/>
        </p:nvGrpSpPr>
        <p:grpSpPr>
          <a:xfrm>
            <a:off x="5435649" y="2924327"/>
            <a:ext cx="1074451" cy="627181"/>
            <a:chOff x="5359127" y="2910889"/>
            <a:chExt cx="1097723" cy="640831"/>
          </a:xfrm>
        </p:grpSpPr>
        <p:grpSp>
          <p:nvGrpSpPr>
            <p:cNvPr id="8241" name="Google Shape;8241;p47"/>
            <p:cNvGrpSpPr/>
            <p:nvPr/>
          </p:nvGrpSpPr>
          <p:grpSpPr>
            <a:xfrm>
              <a:off x="5929791" y="3263088"/>
              <a:ext cx="527060" cy="287097"/>
              <a:chOff x="5929791" y="3263088"/>
              <a:chExt cx="527060" cy="287097"/>
            </a:xfrm>
          </p:grpSpPr>
          <p:sp>
            <p:nvSpPr>
              <p:cNvPr id="8242" name="Google Shape;8242;p47"/>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43" name="Google Shape;8243;p47"/>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44" name="Google Shape;8244;p47"/>
            <p:cNvGrpSpPr/>
            <p:nvPr/>
          </p:nvGrpSpPr>
          <p:grpSpPr>
            <a:xfrm>
              <a:off x="5359127" y="3263089"/>
              <a:ext cx="526428" cy="288631"/>
              <a:chOff x="5359127" y="3263089"/>
              <a:chExt cx="526428" cy="288631"/>
            </a:xfrm>
          </p:grpSpPr>
          <p:sp>
            <p:nvSpPr>
              <p:cNvPr id="8245" name="Google Shape;8245;p47"/>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46" name="Google Shape;8246;p47"/>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47" name="Google Shape;8247;p47"/>
            <p:cNvGrpSpPr/>
            <p:nvPr/>
          </p:nvGrpSpPr>
          <p:grpSpPr>
            <a:xfrm>
              <a:off x="5551525" y="2910889"/>
              <a:ext cx="520901" cy="610283"/>
              <a:chOff x="5551525" y="2910889"/>
              <a:chExt cx="520901" cy="610283"/>
            </a:xfrm>
          </p:grpSpPr>
          <p:sp>
            <p:nvSpPr>
              <p:cNvPr id="8248" name="Google Shape;8248;p47"/>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49" name="Google Shape;8249;p47"/>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50" name="Google Shape;8250;p47"/>
            <p:cNvGrpSpPr/>
            <p:nvPr/>
          </p:nvGrpSpPr>
          <p:grpSpPr>
            <a:xfrm>
              <a:off x="5743962" y="2919100"/>
              <a:ext cx="623674" cy="284502"/>
              <a:chOff x="5743962" y="2919100"/>
              <a:chExt cx="623674" cy="284502"/>
            </a:xfrm>
          </p:grpSpPr>
          <p:sp>
            <p:nvSpPr>
              <p:cNvPr id="8251" name="Google Shape;8251;p47"/>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52" name="Google Shape;8252;p47"/>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253" name="Google Shape;8253;p47"/>
          <p:cNvGrpSpPr/>
          <p:nvPr/>
        </p:nvGrpSpPr>
        <p:grpSpPr>
          <a:xfrm>
            <a:off x="7586863" y="2075038"/>
            <a:ext cx="874976" cy="719600"/>
            <a:chOff x="7608988" y="2093194"/>
            <a:chExt cx="817276" cy="672147"/>
          </a:xfrm>
        </p:grpSpPr>
        <p:cxnSp>
          <p:nvCxnSpPr>
            <p:cNvPr id="8254" name="Google Shape;8254;p47"/>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55" name="Google Shape;8255;p47"/>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56" name="Google Shape;8256;p47"/>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57" name="Google Shape;8257;p47"/>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58" name="Google Shape;8258;p47"/>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259" name="Google Shape;8259;p47"/>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260" name="Google Shape;8260;p47"/>
            <p:cNvGrpSpPr/>
            <p:nvPr/>
          </p:nvGrpSpPr>
          <p:grpSpPr>
            <a:xfrm>
              <a:off x="7721175" y="2093194"/>
              <a:ext cx="599587" cy="623846"/>
              <a:chOff x="7721175" y="2093194"/>
              <a:chExt cx="599587" cy="623846"/>
            </a:xfrm>
          </p:grpSpPr>
          <p:grpSp>
            <p:nvGrpSpPr>
              <p:cNvPr id="8261" name="Google Shape;8261;p47"/>
              <p:cNvGrpSpPr/>
              <p:nvPr/>
            </p:nvGrpSpPr>
            <p:grpSpPr>
              <a:xfrm>
                <a:off x="7721175" y="2093194"/>
                <a:ext cx="291605" cy="623846"/>
                <a:chOff x="9405575" y="2061418"/>
                <a:chExt cx="291605" cy="623846"/>
              </a:xfrm>
            </p:grpSpPr>
            <p:sp>
              <p:nvSpPr>
                <p:cNvPr id="8262" name="Google Shape;8262;p4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4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4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4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4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4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4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47"/>
              <p:cNvGrpSpPr/>
              <p:nvPr/>
            </p:nvGrpSpPr>
            <p:grpSpPr>
              <a:xfrm flipH="1">
                <a:off x="8029157" y="2093194"/>
                <a:ext cx="291605" cy="623846"/>
                <a:chOff x="9405575" y="2061418"/>
                <a:chExt cx="291605" cy="623846"/>
              </a:xfrm>
            </p:grpSpPr>
            <p:sp>
              <p:nvSpPr>
                <p:cNvPr id="8270" name="Google Shape;8270;p4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4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4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4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4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4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4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77" name="Google Shape;8277;p47"/>
          <p:cNvGrpSpPr/>
          <p:nvPr/>
        </p:nvGrpSpPr>
        <p:grpSpPr>
          <a:xfrm>
            <a:off x="4031299" y="1191441"/>
            <a:ext cx="712557" cy="785901"/>
            <a:chOff x="4206459" y="1191441"/>
            <a:chExt cx="712557" cy="785901"/>
          </a:xfrm>
        </p:grpSpPr>
        <p:sp>
          <p:nvSpPr>
            <p:cNvPr id="8278" name="Google Shape;8278;p47"/>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47"/>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47"/>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47"/>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2" name="Google Shape;8282;p47"/>
            <p:cNvGrpSpPr/>
            <p:nvPr/>
          </p:nvGrpSpPr>
          <p:grpSpPr>
            <a:xfrm>
              <a:off x="4644280" y="1290523"/>
              <a:ext cx="143716" cy="29463"/>
              <a:chOff x="4644280" y="1290523"/>
              <a:chExt cx="143716" cy="29463"/>
            </a:xfrm>
          </p:grpSpPr>
          <p:sp>
            <p:nvSpPr>
              <p:cNvPr id="8283" name="Google Shape;8283;p47"/>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47"/>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47"/>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47"/>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47"/>
            <p:cNvGrpSpPr/>
            <p:nvPr/>
          </p:nvGrpSpPr>
          <p:grpSpPr>
            <a:xfrm>
              <a:off x="4356567" y="1191441"/>
              <a:ext cx="143690" cy="29488"/>
              <a:chOff x="4356567" y="1191441"/>
              <a:chExt cx="143690" cy="29488"/>
            </a:xfrm>
          </p:grpSpPr>
          <p:sp>
            <p:nvSpPr>
              <p:cNvPr id="8288" name="Google Shape;8288;p47"/>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47"/>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47"/>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47"/>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47"/>
            <p:cNvGrpSpPr/>
            <p:nvPr/>
          </p:nvGrpSpPr>
          <p:grpSpPr>
            <a:xfrm>
              <a:off x="4339009" y="1863727"/>
              <a:ext cx="143703" cy="29476"/>
              <a:chOff x="4339009" y="1863727"/>
              <a:chExt cx="143703" cy="29476"/>
            </a:xfrm>
          </p:grpSpPr>
          <p:sp>
            <p:nvSpPr>
              <p:cNvPr id="8293" name="Google Shape;8293;p47"/>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47"/>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47"/>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47"/>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7" name="Google Shape;8297;p47"/>
            <p:cNvGrpSpPr/>
            <p:nvPr/>
          </p:nvGrpSpPr>
          <p:grpSpPr>
            <a:xfrm>
              <a:off x="4206459" y="1607315"/>
              <a:ext cx="29539" cy="142899"/>
              <a:chOff x="4206459" y="1607315"/>
              <a:chExt cx="29539" cy="142899"/>
            </a:xfrm>
          </p:grpSpPr>
          <p:sp>
            <p:nvSpPr>
              <p:cNvPr id="8298" name="Google Shape;8298;p47"/>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47"/>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47"/>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47"/>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2" name="Google Shape;8302;p47"/>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47"/>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47"/>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47"/>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6" name="Google Shape;8306;p47"/>
            <p:cNvGrpSpPr/>
            <p:nvPr/>
          </p:nvGrpSpPr>
          <p:grpSpPr>
            <a:xfrm>
              <a:off x="4889463" y="1423737"/>
              <a:ext cx="29552" cy="142899"/>
              <a:chOff x="4889463" y="1423737"/>
              <a:chExt cx="29552" cy="142899"/>
            </a:xfrm>
          </p:grpSpPr>
          <p:sp>
            <p:nvSpPr>
              <p:cNvPr id="8307" name="Google Shape;8307;p47"/>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47"/>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47"/>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47"/>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1" name="Google Shape;8311;p47"/>
            <p:cNvGrpSpPr/>
            <p:nvPr/>
          </p:nvGrpSpPr>
          <p:grpSpPr>
            <a:xfrm>
              <a:off x="4771663" y="1876896"/>
              <a:ext cx="108651" cy="100447"/>
              <a:chOff x="4771663" y="1876896"/>
              <a:chExt cx="108651" cy="100447"/>
            </a:xfrm>
          </p:grpSpPr>
          <p:sp>
            <p:nvSpPr>
              <p:cNvPr id="8312" name="Google Shape;8312;p47"/>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47"/>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47"/>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47"/>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16" name="Google Shape;8316;p47"/>
          <p:cNvGrpSpPr/>
          <p:nvPr/>
        </p:nvGrpSpPr>
        <p:grpSpPr>
          <a:xfrm>
            <a:off x="4026774" y="2074664"/>
            <a:ext cx="791287" cy="720350"/>
            <a:chOff x="267375" y="1071875"/>
            <a:chExt cx="470500" cy="428550"/>
          </a:xfrm>
        </p:grpSpPr>
        <p:sp>
          <p:nvSpPr>
            <p:cNvPr id="8317" name="Google Shape;8317;p47"/>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47"/>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47"/>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47"/>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47"/>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47"/>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47"/>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47"/>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47"/>
          <p:cNvGrpSpPr/>
          <p:nvPr/>
        </p:nvGrpSpPr>
        <p:grpSpPr>
          <a:xfrm>
            <a:off x="727269" y="3719294"/>
            <a:ext cx="1408444" cy="673166"/>
            <a:chOff x="712664" y="3693287"/>
            <a:chExt cx="1460738" cy="698160"/>
          </a:xfrm>
        </p:grpSpPr>
        <p:grpSp>
          <p:nvGrpSpPr>
            <p:cNvPr id="8326" name="Google Shape;8326;p47"/>
            <p:cNvGrpSpPr/>
            <p:nvPr/>
          </p:nvGrpSpPr>
          <p:grpSpPr>
            <a:xfrm>
              <a:off x="1380079" y="4133090"/>
              <a:ext cx="234048" cy="258099"/>
              <a:chOff x="1380079" y="4133090"/>
              <a:chExt cx="234048" cy="258099"/>
            </a:xfrm>
          </p:grpSpPr>
          <p:sp>
            <p:nvSpPr>
              <p:cNvPr id="8327" name="Google Shape;8327;p47"/>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47"/>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47"/>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0" name="Google Shape;8330;p47"/>
            <p:cNvGrpSpPr/>
            <p:nvPr/>
          </p:nvGrpSpPr>
          <p:grpSpPr>
            <a:xfrm>
              <a:off x="884610" y="3864082"/>
              <a:ext cx="1118566" cy="527275"/>
              <a:chOff x="890961" y="3865463"/>
              <a:chExt cx="1115221" cy="525698"/>
            </a:xfrm>
          </p:grpSpPr>
          <p:sp>
            <p:nvSpPr>
              <p:cNvPr id="8331" name="Google Shape;8331;p47"/>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47"/>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47"/>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47"/>
            <p:cNvGrpSpPr/>
            <p:nvPr/>
          </p:nvGrpSpPr>
          <p:grpSpPr>
            <a:xfrm>
              <a:off x="712664" y="3693287"/>
              <a:ext cx="1460738" cy="698160"/>
              <a:chOff x="712664" y="3693025"/>
              <a:chExt cx="1460738" cy="698160"/>
            </a:xfrm>
          </p:grpSpPr>
          <p:sp>
            <p:nvSpPr>
              <p:cNvPr id="8335" name="Google Shape;8335;p47"/>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47"/>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47"/>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47"/>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47"/>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47"/>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1" name="Google Shape;8341;p47"/>
          <p:cNvGrpSpPr/>
          <p:nvPr/>
        </p:nvGrpSpPr>
        <p:grpSpPr>
          <a:xfrm>
            <a:off x="3164985" y="1191441"/>
            <a:ext cx="795485" cy="738831"/>
            <a:chOff x="3348603" y="1236445"/>
            <a:chExt cx="749256" cy="695894"/>
          </a:xfrm>
        </p:grpSpPr>
        <p:grpSp>
          <p:nvGrpSpPr>
            <p:cNvPr id="8342" name="Google Shape;8342;p47"/>
            <p:cNvGrpSpPr/>
            <p:nvPr/>
          </p:nvGrpSpPr>
          <p:grpSpPr>
            <a:xfrm>
              <a:off x="3583779" y="1236445"/>
              <a:ext cx="293795" cy="285811"/>
              <a:chOff x="3750225" y="1774000"/>
              <a:chExt cx="149575" cy="145525"/>
            </a:xfrm>
          </p:grpSpPr>
          <p:sp>
            <p:nvSpPr>
              <p:cNvPr id="8343" name="Google Shape;8343;p4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4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47"/>
            <p:cNvGrpSpPr/>
            <p:nvPr/>
          </p:nvGrpSpPr>
          <p:grpSpPr>
            <a:xfrm>
              <a:off x="3775534" y="1462599"/>
              <a:ext cx="322325" cy="285958"/>
              <a:chOff x="3847850" y="1889150"/>
              <a:chExt cx="164100" cy="145600"/>
            </a:xfrm>
          </p:grpSpPr>
          <p:sp>
            <p:nvSpPr>
              <p:cNvPr id="8346" name="Google Shape;8346;p4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4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8" name="Google Shape;8348;p47"/>
            <p:cNvGrpSpPr/>
            <p:nvPr/>
          </p:nvGrpSpPr>
          <p:grpSpPr>
            <a:xfrm>
              <a:off x="3545329" y="1646528"/>
              <a:ext cx="293746" cy="285811"/>
              <a:chOff x="3730650" y="1982800"/>
              <a:chExt cx="149550" cy="145525"/>
            </a:xfrm>
          </p:grpSpPr>
          <p:sp>
            <p:nvSpPr>
              <p:cNvPr id="8349" name="Google Shape;8349;p4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4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1" name="Google Shape;8351;p47"/>
            <p:cNvGrpSpPr/>
            <p:nvPr/>
          </p:nvGrpSpPr>
          <p:grpSpPr>
            <a:xfrm>
              <a:off x="3348603" y="1415046"/>
              <a:ext cx="294384" cy="284387"/>
              <a:chOff x="3630494" y="1864938"/>
              <a:chExt cx="149875" cy="144800"/>
            </a:xfrm>
          </p:grpSpPr>
          <p:sp>
            <p:nvSpPr>
              <p:cNvPr id="8352" name="Google Shape;8352;p47"/>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47"/>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54" name="Google Shape;8354;p47"/>
          <p:cNvGrpSpPr/>
          <p:nvPr/>
        </p:nvGrpSpPr>
        <p:grpSpPr>
          <a:xfrm>
            <a:off x="2286512" y="3714337"/>
            <a:ext cx="1324924" cy="678083"/>
            <a:chOff x="2413923" y="3711366"/>
            <a:chExt cx="1374117" cy="703260"/>
          </a:xfrm>
        </p:grpSpPr>
        <p:grpSp>
          <p:nvGrpSpPr>
            <p:cNvPr id="8355" name="Google Shape;8355;p47"/>
            <p:cNvGrpSpPr/>
            <p:nvPr/>
          </p:nvGrpSpPr>
          <p:grpSpPr>
            <a:xfrm>
              <a:off x="2413923" y="3711366"/>
              <a:ext cx="1374117" cy="703260"/>
              <a:chOff x="2413923" y="3711366"/>
              <a:chExt cx="1374117" cy="703260"/>
            </a:xfrm>
          </p:grpSpPr>
          <p:sp>
            <p:nvSpPr>
              <p:cNvPr id="8356" name="Google Shape;8356;p47"/>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7" name="Google Shape;8357;p47"/>
              <p:cNvGrpSpPr/>
              <p:nvPr/>
            </p:nvGrpSpPr>
            <p:grpSpPr>
              <a:xfrm>
                <a:off x="2600284" y="3808654"/>
                <a:ext cx="234506" cy="138009"/>
                <a:chOff x="2600284" y="3808654"/>
                <a:chExt cx="234506" cy="138009"/>
              </a:xfrm>
            </p:grpSpPr>
            <p:sp>
              <p:nvSpPr>
                <p:cNvPr id="8358" name="Google Shape;8358;p47"/>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59" name="Google Shape;8359;p47"/>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60" name="Google Shape;8360;p47"/>
              <p:cNvGrpSpPr/>
              <p:nvPr/>
            </p:nvGrpSpPr>
            <p:grpSpPr>
              <a:xfrm>
                <a:off x="3359659" y="3805664"/>
                <a:ext cx="232294" cy="141000"/>
                <a:chOff x="3359659" y="3805664"/>
                <a:chExt cx="232294" cy="141000"/>
              </a:xfrm>
            </p:grpSpPr>
            <p:sp>
              <p:nvSpPr>
                <p:cNvPr id="8361" name="Google Shape;8361;p47"/>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62" name="Google Shape;8362;p47"/>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63" name="Google Shape;8363;p47"/>
              <p:cNvGrpSpPr/>
              <p:nvPr/>
            </p:nvGrpSpPr>
            <p:grpSpPr>
              <a:xfrm>
                <a:off x="3067316" y="3711366"/>
                <a:ext cx="66900" cy="166809"/>
                <a:chOff x="3067316" y="3711366"/>
                <a:chExt cx="66900" cy="166809"/>
              </a:xfrm>
            </p:grpSpPr>
            <p:sp>
              <p:nvSpPr>
                <p:cNvPr id="8364" name="Google Shape;8364;p47"/>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65" name="Google Shape;8365;p47"/>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66" name="Google Shape;8366;p47"/>
              <p:cNvGrpSpPr/>
              <p:nvPr/>
            </p:nvGrpSpPr>
            <p:grpSpPr>
              <a:xfrm>
                <a:off x="2413923" y="4058666"/>
                <a:ext cx="224119" cy="66900"/>
                <a:chOff x="2413923" y="4058666"/>
                <a:chExt cx="224119" cy="66900"/>
              </a:xfrm>
            </p:grpSpPr>
            <p:sp>
              <p:nvSpPr>
                <p:cNvPr id="8367" name="Google Shape;8367;p47"/>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68" name="Google Shape;8368;p47"/>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69" name="Google Shape;8369;p47"/>
              <p:cNvGrpSpPr/>
              <p:nvPr/>
            </p:nvGrpSpPr>
            <p:grpSpPr>
              <a:xfrm>
                <a:off x="3564643" y="4058666"/>
                <a:ext cx="223397" cy="66900"/>
                <a:chOff x="3564643" y="4058666"/>
                <a:chExt cx="223397" cy="66900"/>
              </a:xfrm>
            </p:grpSpPr>
            <p:sp>
              <p:nvSpPr>
                <p:cNvPr id="8370" name="Google Shape;8370;p47"/>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71" name="Google Shape;8371;p47"/>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372" name="Google Shape;8372;p47"/>
            <p:cNvGrpSpPr/>
            <p:nvPr/>
          </p:nvGrpSpPr>
          <p:grpSpPr>
            <a:xfrm>
              <a:off x="2633353" y="3965763"/>
              <a:ext cx="933975" cy="445687"/>
              <a:chOff x="2633353" y="3965763"/>
              <a:chExt cx="933975" cy="445687"/>
            </a:xfrm>
          </p:grpSpPr>
          <p:sp>
            <p:nvSpPr>
              <p:cNvPr id="8373" name="Google Shape;8373;p47"/>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47"/>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75" name="Google Shape;8375;p47"/>
          <p:cNvGrpSpPr/>
          <p:nvPr/>
        </p:nvGrpSpPr>
        <p:grpSpPr>
          <a:xfrm>
            <a:off x="6410784" y="1264884"/>
            <a:ext cx="1131087" cy="587383"/>
            <a:chOff x="238125" y="999450"/>
            <a:chExt cx="7140700" cy="3708225"/>
          </a:xfrm>
        </p:grpSpPr>
        <p:sp>
          <p:nvSpPr>
            <p:cNvPr id="8376" name="Google Shape;8376;p47"/>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4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4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4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47"/>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4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4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4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4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47"/>
          <p:cNvGrpSpPr/>
          <p:nvPr/>
        </p:nvGrpSpPr>
        <p:grpSpPr>
          <a:xfrm>
            <a:off x="3762234" y="3714379"/>
            <a:ext cx="1375854" cy="678131"/>
            <a:chOff x="3913765" y="3641905"/>
            <a:chExt cx="1522805" cy="750560"/>
          </a:xfrm>
        </p:grpSpPr>
        <p:grpSp>
          <p:nvGrpSpPr>
            <p:cNvPr id="8386" name="Google Shape;8386;p47"/>
            <p:cNvGrpSpPr/>
            <p:nvPr/>
          </p:nvGrpSpPr>
          <p:grpSpPr>
            <a:xfrm>
              <a:off x="3913765" y="3997002"/>
              <a:ext cx="1522805" cy="395463"/>
              <a:chOff x="3913765" y="3997002"/>
              <a:chExt cx="1522805" cy="395463"/>
            </a:xfrm>
          </p:grpSpPr>
          <p:grpSp>
            <p:nvGrpSpPr>
              <p:cNvPr id="8387" name="Google Shape;8387;p47"/>
              <p:cNvGrpSpPr/>
              <p:nvPr/>
            </p:nvGrpSpPr>
            <p:grpSpPr>
              <a:xfrm>
                <a:off x="3913765" y="4138659"/>
                <a:ext cx="507602" cy="253806"/>
                <a:chOff x="3913765" y="4138659"/>
                <a:chExt cx="507602" cy="253806"/>
              </a:xfrm>
            </p:grpSpPr>
            <p:sp>
              <p:nvSpPr>
                <p:cNvPr id="8388" name="Google Shape;8388;p47"/>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47"/>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390" name="Google Shape;8390;p47"/>
              <p:cNvGrpSpPr/>
              <p:nvPr/>
            </p:nvGrpSpPr>
            <p:grpSpPr>
              <a:xfrm>
                <a:off x="4421361" y="3997002"/>
                <a:ext cx="507618" cy="395463"/>
                <a:chOff x="4421361" y="3997002"/>
                <a:chExt cx="507618" cy="395463"/>
              </a:xfrm>
            </p:grpSpPr>
            <p:sp>
              <p:nvSpPr>
                <p:cNvPr id="8391" name="Google Shape;8391;p47"/>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47"/>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3" name="Google Shape;8393;p47"/>
              <p:cNvGrpSpPr/>
              <p:nvPr/>
            </p:nvGrpSpPr>
            <p:grpSpPr>
              <a:xfrm>
                <a:off x="4928973" y="4189418"/>
                <a:ext cx="507596" cy="203047"/>
                <a:chOff x="4928973" y="4189418"/>
                <a:chExt cx="507596" cy="203047"/>
              </a:xfrm>
            </p:grpSpPr>
            <p:sp>
              <p:nvSpPr>
                <p:cNvPr id="8394" name="Google Shape;8394;p47"/>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47"/>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6" name="Google Shape;8396;p47"/>
            <p:cNvGrpSpPr/>
            <p:nvPr/>
          </p:nvGrpSpPr>
          <p:grpSpPr>
            <a:xfrm>
              <a:off x="4482186" y="3641905"/>
              <a:ext cx="397605" cy="349784"/>
              <a:chOff x="2906375" y="1159725"/>
              <a:chExt cx="1860575" cy="1636800"/>
            </a:xfrm>
          </p:grpSpPr>
          <p:sp>
            <p:nvSpPr>
              <p:cNvPr id="8397" name="Google Shape;8397;p47"/>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47"/>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47"/>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47"/>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01" name="Google Shape;8401;p47"/>
          <p:cNvGrpSpPr/>
          <p:nvPr/>
        </p:nvGrpSpPr>
        <p:grpSpPr>
          <a:xfrm>
            <a:off x="6546943" y="2074305"/>
            <a:ext cx="940737" cy="721067"/>
            <a:chOff x="6599718" y="2068734"/>
            <a:chExt cx="940737" cy="721067"/>
          </a:xfrm>
        </p:grpSpPr>
        <p:sp>
          <p:nvSpPr>
            <p:cNvPr id="8402" name="Google Shape;8402;p47"/>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47"/>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47"/>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47"/>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47"/>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47"/>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8" name="Google Shape;8408;p47"/>
            <p:cNvGrpSpPr/>
            <p:nvPr/>
          </p:nvGrpSpPr>
          <p:grpSpPr>
            <a:xfrm>
              <a:off x="6836957" y="2068734"/>
              <a:ext cx="461892" cy="721067"/>
              <a:chOff x="6836957" y="2068734"/>
              <a:chExt cx="461892" cy="721067"/>
            </a:xfrm>
          </p:grpSpPr>
          <p:sp>
            <p:nvSpPr>
              <p:cNvPr id="8409" name="Google Shape;8409;p47"/>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47"/>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47"/>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47"/>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47"/>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47"/>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5" name="Google Shape;8415;p47"/>
              <p:cNvGrpSpPr/>
              <p:nvPr/>
            </p:nvGrpSpPr>
            <p:grpSpPr>
              <a:xfrm>
                <a:off x="6836957" y="2068734"/>
                <a:ext cx="461892" cy="721067"/>
                <a:chOff x="6836957" y="2068734"/>
                <a:chExt cx="461892" cy="721067"/>
              </a:xfrm>
            </p:grpSpPr>
            <p:sp>
              <p:nvSpPr>
                <p:cNvPr id="8416" name="Google Shape;8416;p47"/>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47"/>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47"/>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47"/>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47"/>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47"/>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47"/>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23" name="Google Shape;8423;p47"/>
          <p:cNvGrpSpPr/>
          <p:nvPr/>
        </p:nvGrpSpPr>
        <p:grpSpPr>
          <a:xfrm>
            <a:off x="2430262" y="2078652"/>
            <a:ext cx="712577" cy="712374"/>
            <a:chOff x="2559249" y="2069323"/>
            <a:chExt cx="685566" cy="685634"/>
          </a:xfrm>
        </p:grpSpPr>
        <p:sp>
          <p:nvSpPr>
            <p:cNvPr id="8424" name="Google Shape;8424;p47"/>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47"/>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47"/>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47"/>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47"/>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47"/>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47"/>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47"/>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47"/>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47"/>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47"/>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47"/>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47"/>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7" name="Google Shape;8437;p47"/>
          <p:cNvGrpSpPr/>
          <p:nvPr/>
        </p:nvGrpSpPr>
        <p:grpSpPr>
          <a:xfrm>
            <a:off x="7612699" y="1191441"/>
            <a:ext cx="845645" cy="711911"/>
            <a:chOff x="951975" y="315800"/>
            <a:chExt cx="5860325" cy="4933550"/>
          </a:xfrm>
        </p:grpSpPr>
        <p:sp>
          <p:nvSpPr>
            <p:cNvPr id="8438" name="Google Shape;8438;p47"/>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47"/>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47"/>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47"/>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47"/>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47"/>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47"/>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47"/>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6" name="Google Shape;8446;p47"/>
          <p:cNvGrpSpPr/>
          <p:nvPr/>
        </p:nvGrpSpPr>
        <p:grpSpPr>
          <a:xfrm>
            <a:off x="3709828" y="2927550"/>
            <a:ext cx="1617932" cy="621724"/>
            <a:chOff x="3862800" y="3038525"/>
            <a:chExt cx="1329006" cy="510698"/>
          </a:xfrm>
        </p:grpSpPr>
        <p:sp>
          <p:nvSpPr>
            <p:cNvPr id="8447" name="Google Shape;8447;p47"/>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47"/>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9" name="Google Shape;8449;p47"/>
            <p:cNvGrpSpPr/>
            <p:nvPr/>
          </p:nvGrpSpPr>
          <p:grpSpPr>
            <a:xfrm>
              <a:off x="3967075" y="3040337"/>
              <a:ext cx="1019927" cy="402126"/>
              <a:chOff x="3967075" y="3040337"/>
              <a:chExt cx="1019927" cy="402126"/>
            </a:xfrm>
          </p:grpSpPr>
          <p:sp>
            <p:nvSpPr>
              <p:cNvPr id="8450" name="Google Shape;8450;p47"/>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47"/>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47"/>
            <p:cNvGrpSpPr/>
            <p:nvPr/>
          </p:nvGrpSpPr>
          <p:grpSpPr>
            <a:xfrm>
              <a:off x="4186700" y="3040337"/>
              <a:ext cx="390475" cy="183289"/>
              <a:chOff x="4186700" y="3040337"/>
              <a:chExt cx="390475" cy="183289"/>
            </a:xfrm>
          </p:grpSpPr>
          <p:sp>
            <p:nvSpPr>
              <p:cNvPr id="8453" name="Google Shape;8453;p47"/>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47"/>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5" name="Google Shape;8455;p47"/>
            <p:cNvGrpSpPr/>
            <p:nvPr/>
          </p:nvGrpSpPr>
          <p:grpSpPr>
            <a:xfrm>
              <a:off x="4073727" y="3040337"/>
              <a:ext cx="697794" cy="296263"/>
              <a:chOff x="4073727" y="3040337"/>
              <a:chExt cx="697794" cy="296263"/>
            </a:xfrm>
          </p:grpSpPr>
          <p:sp>
            <p:nvSpPr>
              <p:cNvPr id="8456" name="Google Shape;8456;p47"/>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47"/>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47"/>
            <p:cNvGrpSpPr/>
            <p:nvPr/>
          </p:nvGrpSpPr>
          <p:grpSpPr>
            <a:xfrm>
              <a:off x="3862800" y="3038525"/>
              <a:ext cx="1329006" cy="510698"/>
              <a:chOff x="3862800" y="3038525"/>
              <a:chExt cx="1329006" cy="510698"/>
            </a:xfrm>
          </p:grpSpPr>
          <p:sp>
            <p:nvSpPr>
              <p:cNvPr id="8459" name="Google Shape;8459;p47"/>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47"/>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61" name="Google Shape;8461;p47"/>
          <p:cNvGrpSpPr/>
          <p:nvPr/>
        </p:nvGrpSpPr>
        <p:grpSpPr>
          <a:xfrm>
            <a:off x="718150" y="1191441"/>
            <a:ext cx="883205" cy="775176"/>
            <a:chOff x="649648" y="271400"/>
            <a:chExt cx="6215377" cy="5455143"/>
          </a:xfrm>
        </p:grpSpPr>
        <p:sp>
          <p:nvSpPr>
            <p:cNvPr id="8462" name="Google Shape;8462;p47"/>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47"/>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47"/>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47"/>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47"/>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47"/>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47"/>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47"/>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47"/>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47"/>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47"/>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47"/>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4" name="Google Shape;8474;p47"/>
          <p:cNvGrpSpPr/>
          <p:nvPr/>
        </p:nvGrpSpPr>
        <p:grpSpPr>
          <a:xfrm>
            <a:off x="2326452" y="1191441"/>
            <a:ext cx="767704" cy="815489"/>
            <a:chOff x="2499700" y="1135950"/>
            <a:chExt cx="732402" cy="777990"/>
          </a:xfrm>
        </p:grpSpPr>
        <p:grpSp>
          <p:nvGrpSpPr>
            <p:cNvPr id="8475" name="Google Shape;8475;p47"/>
            <p:cNvGrpSpPr/>
            <p:nvPr/>
          </p:nvGrpSpPr>
          <p:grpSpPr>
            <a:xfrm>
              <a:off x="2499700" y="1135950"/>
              <a:ext cx="732402" cy="694705"/>
              <a:chOff x="2499700" y="1135950"/>
              <a:chExt cx="732402" cy="694705"/>
            </a:xfrm>
          </p:grpSpPr>
          <p:sp>
            <p:nvSpPr>
              <p:cNvPr id="8476" name="Google Shape;8476;p47"/>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47"/>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47"/>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47"/>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47"/>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47"/>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47"/>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47"/>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47"/>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47"/>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47"/>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47"/>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47"/>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47"/>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47"/>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47"/>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47"/>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47"/>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47"/>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47"/>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47"/>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47"/>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47"/>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47"/>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47"/>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47"/>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47"/>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47"/>
            <p:cNvGrpSpPr/>
            <p:nvPr/>
          </p:nvGrpSpPr>
          <p:grpSpPr>
            <a:xfrm>
              <a:off x="2517909" y="1188726"/>
              <a:ext cx="702702" cy="725214"/>
              <a:chOff x="2517909" y="1188726"/>
              <a:chExt cx="702702" cy="725214"/>
            </a:xfrm>
          </p:grpSpPr>
          <p:sp>
            <p:nvSpPr>
              <p:cNvPr id="8504" name="Google Shape;8504;p47"/>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47"/>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47"/>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47"/>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47"/>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09" name="Google Shape;8509;p47"/>
          <p:cNvGrpSpPr/>
          <p:nvPr/>
        </p:nvGrpSpPr>
        <p:grpSpPr>
          <a:xfrm>
            <a:off x="1672184" y="1191441"/>
            <a:ext cx="583439" cy="870229"/>
            <a:chOff x="1716825" y="1121550"/>
            <a:chExt cx="622800" cy="928938"/>
          </a:xfrm>
        </p:grpSpPr>
        <p:grpSp>
          <p:nvGrpSpPr>
            <p:cNvPr id="8510" name="Google Shape;8510;p47"/>
            <p:cNvGrpSpPr/>
            <p:nvPr/>
          </p:nvGrpSpPr>
          <p:grpSpPr>
            <a:xfrm>
              <a:off x="1716825" y="1121550"/>
              <a:ext cx="622800" cy="928938"/>
              <a:chOff x="1716825" y="1121550"/>
              <a:chExt cx="622800" cy="928938"/>
            </a:xfrm>
          </p:grpSpPr>
          <p:cxnSp>
            <p:nvCxnSpPr>
              <p:cNvPr id="8511" name="Google Shape;8511;p47"/>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512" name="Google Shape;8512;p47"/>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47"/>
            <p:cNvGrpSpPr/>
            <p:nvPr/>
          </p:nvGrpSpPr>
          <p:grpSpPr>
            <a:xfrm>
              <a:off x="1768050" y="1172775"/>
              <a:ext cx="520200" cy="832000"/>
              <a:chOff x="1768050" y="1172775"/>
              <a:chExt cx="520200" cy="832000"/>
            </a:xfrm>
          </p:grpSpPr>
          <p:cxnSp>
            <p:nvCxnSpPr>
              <p:cNvPr id="8514" name="Google Shape;8514;p47"/>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515" name="Google Shape;8515;p47"/>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47"/>
            <p:cNvGrpSpPr/>
            <p:nvPr/>
          </p:nvGrpSpPr>
          <p:grpSpPr>
            <a:xfrm>
              <a:off x="1820100" y="1225475"/>
              <a:ext cx="416400" cy="729575"/>
              <a:chOff x="1820100" y="1225475"/>
              <a:chExt cx="416400" cy="729575"/>
            </a:xfrm>
          </p:grpSpPr>
          <p:cxnSp>
            <p:nvCxnSpPr>
              <p:cNvPr id="8517" name="Google Shape;8517;p47"/>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518" name="Google Shape;8518;p47"/>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47"/>
            <p:cNvGrpSpPr/>
            <p:nvPr/>
          </p:nvGrpSpPr>
          <p:grpSpPr>
            <a:xfrm>
              <a:off x="1874250" y="1278825"/>
              <a:ext cx="308100" cy="605275"/>
              <a:chOff x="1874250" y="1278825"/>
              <a:chExt cx="308100" cy="605275"/>
            </a:xfrm>
          </p:grpSpPr>
          <p:cxnSp>
            <p:nvCxnSpPr>
              <p:cNvPr id="8520" name="Google Shape;8520;p47"/>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521" name="Google Shape;8521;p47"/>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2" name="Google Shape;8522;p47"/>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47"/>
          <p:cNvGrpSpPr/>
          <p:nvPr/>
        </p:nvGrpSpPr>
        <p:grpSpPr>
          <a:xfrm>
            <a:off x="1592007" y="2077763"/>
            <a:ext cx="739072" cy="714152"/>
            <a:chOff x="4334725" y="1355875"/>
            <a:chExt cx="3106650" cy="3001900"/>
          </a:xfrm>
        </p:grpSpPr>
        <p:grpSp>
          <p:nvGrpSpPr>
            <p:cNvPr id="8524" name="Google Shape;8524;p47"/>
            <p:cNvGrpSpPr/>
            <p:nvPr/>
          </p:nvGrpSpPr>
          <p:grpSpPr>
            <a:xfrm>
              <a:off x="4516050" y="1724875"/>
              <a:ext cx="2693725" cy="2632900"/>
              <a:chOff x="4516050" y="1724875"/>
              <a:chExt cx="2693725" cy="2632900"/>
            </a:xfrm>
          </p:grpSpPr>
          <p:sp>
            <p:nvSpPr>
              <p:cNvPr id="8525" name="Google Shape;8525;p47"/>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47"/>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47"/>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8" name="Google Shape;8528;p47"/>
            <p:cNvGrpSpPr/>
            <p:nvPr/>
          </p:nvGrpSpPr>
          <p:grpSpPr>
            <a:xfrm>
              <a:off x="4334725" y="1355875"/>
              <a:ext cx="3106650" cy="2709650"/>
              <a:chOff x="4334725" y="1355875"/>
              <a:chExt cx="3106650" cy="2709650"/>
            </a:xfrm>
          </p:grpSpPr>
          <p:sp>
            <p:nvSpPr>
              <p:cNvPr id="8529" name="Google Shape;8529;p47"/>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47"/>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47"/>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32" name="Google Shape;8532;p47"/>
          <p:cNvGrpSpPr/>
          <p:nvPr/>
        </p:nvGrpSpPr>
        <p:grpSpPr>
          <a:xfrm>
            <a:off x="7708956" y="3708534"/>
            <a:ext cx="312074" cy="684173"/>
            <a:chOff x="7645573" y="3754300"/>
            <a:chExt cx="293855" cy="644170"/>
          </a:xfrm>
        </p:grpSpPr>
        <p:sp>
          <p:nvSpPr>
            <p:cNvPr id="8533" name="Google Shape;8533;p47"/>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47"/>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47"/>
          <p:cNvGrpSpPr/>
          <p:nvPr/>
        </p:nvGrpSpPr>
        <p:grpSpPr>
          <a:xfrm>
            <a:off x="5630944" y="1191441"/>
            <a:ext cx="709011" cy="739359"/>
            <a:chOff x="5830645" y="1256617"/>
            <a:chExt cx="530340" cy="553040"/>
          </a:xfrm>
        </p:grpSpPr>
        <p:grpSp>
          <p:nvGrpSpPr>
            <p:cNvPr id="8536" name="Google Shape;8536;p47"/>
            <p:cNvGrpSpPr/>
            <p:nvPr/>
          </p:nvGrpSpPr>
          <p:grpSpPr>
            <a:xfrm>
              <a:off x="5830645" y="1256617"/>
              <a:ext cx="259743" cy="269909"/>
              <a:chOff x="5830645" y="1256617"/>
              <a:chExt cx="259743" cy="269909"/>
            </a:xfrm>
          </p:grpSpPr>
          <p:sp>
            <p:nvSpPr>
              <p:cNvPr id="8537" name="Google Shape;8537;p47"/>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47"/>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9" name="Google Shape;8539;p47"/>
            <p:cNvGrpSpPr/>
            <p:nvPr/>
          </p:nvGrpSpPr>
          <p:grpSpPr>
            <a:xfrm>
              <a:off x="6101293" y="1256617"/>
              <a:ext cx="259692" cy="269909"/>
              <a:chOff x="6101293" y="1256617"/>
              <a:chExt cx="259692" cy="269909"/>
            </a:xfrm>
          </p:grpSpPr>
          <p:sp>
            <p:nvSpPr>
              <p:cNvPr id="8540" name="Google Shape;8540;p47"/>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47"/>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2" name="Google Shape;8542;p47"/>
            <p:cNvGrpSpPr/>
            <p:nvPr/>
          </p:nvGrpSpPr>
          <p:grpSpPr>
            <a:xfrm>
              <a:off x="5830645" y="1539749"/>
              <a:ext cx="259692" cy="269909"/>
              <a:chOff x="5830645" y="1539749"/>
              <a:chExt cx="259692" cy="269909"/>
            </a:xfrm>
          </p:grpSpPr>
          <p:sp>
            <p:nvSpPr>
              <p:cNvPr id="8543" name="Google Shape;8543;p47"/>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47"/>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5" name="Google Shape;8545;p47"/>
            <p:cNvGrpSpPr/>
            <p:nvPr/>
          </p:nvGrpSpPr>
          <p:grpSpPr>
            <a:xfrm>
              <a:off x="6101293" y="1539749"/>
              <a:ext cx="259692" cy="269909"/>
              <a:chOff x="6101293" y="1539749"/>
              <a:chExt cx="259692" cy="269909"/>
            </a:xfrm>
          </p:grpSpPr>
          <p:sp>
            <p:nvSpPr>
              <p:cNvPr id="8546" name="Google Shape;8546;p47"/>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47"/>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8" name="Google Shape;8548;p47"/>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9" name="Google Shape;8549;p47"/>
          <p:cNvGrpSpPr/>
          <p:nvPr/>
        </p:nvGrpSpPr>
        <p:grpSpPr>
          <a:xfrm>
            <a:off x="732438" y="2927557"/>
            <a:ext cx="1452955" cy="621360"/>
            <a:chOff x="732422" y="2990152"/>
            <a:chExt cx="1337773" cy="572102"/>
          </a:xfrm>
        </p:grpSpPr>
        <p:sp>
          <p:nvSpPr>
            <p:cNvPr id="8550" name="Google Shape;8550;p47"/>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47"/>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47"/>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47"/>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47"/>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47"/>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59" name="Shape 8559"/>
        <p:cNvGrpSpPr/>
        <p:nvPr/>
      </p:nvGrpSpPr>
      <p:grpSpPr>
        <a:xfrm>
          <a:off x="0" y="0"/>
          <a:ext cx="0" cy="0"/>
          <a:chOff x="0" y="0"/>
          <a:chExt cx="0" cy="0"/>
        </a:xfrm>
      </p:grpSpPr>
      <p:grpSp>
        <p:nvGrpSpPr>
          <p:cNvPr id="8560" name="Google Shape;8560;p48"/>
          <p:cNvGrpSpPr/>
          <p:nvPr/>
        </p:nvGrpSpPr>
        <p:grpSpPr>
          <a:xfrm>
            <a:off x="729238" y="1179665"/>
            <a:ext cx="1636117" cy="1526144"/>
            <a:chOff x="729238" y="1179665"/>
            <a:chExt cx="1636117" cy="1526144"/>
          </a:xfrm>
        </p:grpSpPr>
        <p:grpSp>
          <p:nvGrpSpPr>
            <p:cNvPr id="8561" name="Google Shape;8561;p48"/>
            <p:cNvGrpSpPr/>
            <p:nvPr/>
          </p:nvGrpSpPr>
          <p:grpSpPr>
            <a:xfrm>
              <a:off x="729238" y="1179665"/>
              <a:ext cx="80700" cy="1526144"/>
              <a:chOff x="729238" y="1179665"/>
              <a:chExt cx="80700" cy="1526144"/>
            </a:xfrm>
          </p:grpSpPr>
          <p:sp>
            <p:nvSpPr>
              <p:cNvPr id="8562" name="Google Shape;8562;p48"/>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48"/>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48"/>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48"/>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4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4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4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4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4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4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2" name="Google Shape;8572;p48"/>
            <p:cNvGrpSpPr/>
            <p:nvPr/>
          </p:nvGrpSpPr>
          <p:grpSpPr>
            <a:xfrm>
              <a:off x="903098" y="1179665"/>
              <a:ext cx="80700" cy="1526144"/>
              <a:chOff x="903098" y="1179665"/>
              <a:chExt cx="80700" cy="1526144"/>
            </a:xfrm>
          </p:grpSpPr>
          <p:sp>
            <p:nvSpPr>
              <p:cNvPr id="8573" name="Google Shape;8573;p48"/>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48"/>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48"/>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48"/>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48"/>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48"/>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4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4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4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4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3" name="Google Shape;8583;p48"/>
            <p:cNvGrpSpPr/>
            <p:nvPr/>
          </p:nvGrpSpPr>
          <p:grpSpPr>
            <a:xfrm>
              <a:off x="1076958" y="1179665"/>
              <a:ext cx="80700" cy="1526144"/>
              <a:chOff x="1076958" y="1179665"/>
              <a:chExt cx="80700" cy="1526144"/>
            </a:xfrm>
          </p:grpSpPr>
          <p:sp>
            <p:nvSpPr>
              <p:cNvPr id="8584" name="Google Shape;8584;p48"/>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48"/>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48"/>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48"/>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48"/>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48"/>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48"/>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4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4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4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4" name="Google Shape;8594;p48"/>
            <p:cNvGrpSpPr/>
            <p:nvPr/>
          </p:nvGrpSpPr>
          <p:grpSpPr>
            <a:xfrm>
              <a:off x="1247707" y="1179665"/>
              <a:ext cx="80700" cy="1526144"/>
              <a:chOff x="1247707" y="1179665"/>
              <a:chExt cx="80700" cy="1526144"/>
            </a:xfrm>
          </p:grpSpPr>
          <p:sp>
            <p:nvSpPr>
              <p:cNvPr id="8595" name="Google Shape;8595;p48"/>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48"/>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48"/>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4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4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4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4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4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4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4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5" name="Google Shape;8605;p48"/>
            <p:cNvGrpSpPr/>
            <p:nvPr/>
          </p:nvGrpSpPr>
          <p:grpSpPr>
            <a:xfrm>
              <a:off x="1421567" y="1179665"/>
              <a:ext cx="80700" cy="1526144"/>
              <a:chOff x="1421567" y="1179665"/>
              <a:chExt cx="80700" cy="1526144"/>
            </a:xfrm>
          </p:grpSpPr>
          <p:sp>
            <p:nvSpPr>
              <p:cNvPr id="8606" name="Google Shape;8606;p48"/>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48"/>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48"/>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48"/>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48"/>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48"/>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48"/>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48"/>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4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4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48"/>
            <p:cNvGrpSpPr/>
            <p:nvPr/>
          </p:nvGrpSpPr>
          <p:grpSpPr>
            <a:xfrm>
              <a:off x="1592327" y="1179665"/>
              <a:ext cx="80700" cy="1526144"/>
              <a:chOff x="1592327" y="1179665"/>
              <a:chExt cx="80700" cy="1526144"/>
            </a:xfrm>
          </p:grpSpPr>
          <p:sp>
            <p:nvSpPr>
              <p:cNvPr id="8617" name="Google Shape;8617;p48"/>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48"/>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48"/>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48"/>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48"/>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48"/>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4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4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4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4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7" name="Google Shape;8627;p48"/>
            <p:cNvGrpSpPr/>
            <p:nvPr/>
          </p:nvGrpSpPr>
          <p:grpSpPr>
            <a:xfrm>
              <a:off x="1766187" y="1179665"/>
              <a:ext cx="80700" cy="1526144"/>
              <a:chOff x="1766187" y="1179665"/>
              <a:chExt cx="80700" cy="1526144"/>
            </a:xfrm>
          </p:grpSpPr>
          <p:sp>
            <p:nvSpPr>
              <p:cNvPr id="8628" name="Google Shape;8628;p48"/>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48"/>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48"/>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48"/>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48"/>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48"/>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48"/>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48"/>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48"/>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4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8" name="Google Shape;8638;p48"/>
            <p:cNvGrpSpPr/>
            <p:nvPr/>
          </p:nvGrpSpPr>
          <p:grpSpPr>
            <a:xfrm>
              <a:off x="1936935" y="1179665"/>
              <a:ext cx="80700" cy="1526144"/>
              <a:chOff x="1936935" y="1179665"/>
              <a:chExt cx="80700" cy="1526144"/>
            </a:xfrm>
          </p:grpSpPr>
          <p:sp>
            <p:nvSpPr>
              <p:cNvPr id="8639" name="Google Shape;8639;p48"/>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48"/>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48"/>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48"/>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48"/>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4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4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4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4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4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48"/>
            <p:cNvGrpSpPr/>
            <p:nvPr/>
          </p:nvGrpSpPr>
          <p:grpSpPr>
            <a:xfrm>
              <a:off x="2110795" y="1179665"/>
              <a:ext cx="80700" cy="1526144"/>
              <a:chOff x="2110795" y="1179665"/>
              <a:chExt cx="80700" cy="1526144"/>
            </a:xfrm>
          </p:grpSpPr>
          <p:sp>
            <p:nvSpPr>
              <p:cNvPr id="8650" name="Google Shape;8650;p48"/>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48"/>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48"/>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48"/>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4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4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4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4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4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4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0" name="Google Shape;8660;p48"/>
            <p:cNvGrpSpPr/>
            <p:nvPr/>
          </p:nvGrpSpPr>
          <p:grpSpPr>
            <a:xfrm>
              <a:off x="2284655" y="1179665"/>
              <a:ext cx="80700" cy="1526144"/>
              <a:chOff x="2284655" y="1179665"/>
              <a:chExt cx="80700" cy="1526144"/>
            </a:xfrm>
          </p:grpSpPr>
          <p:sp>
            <p:nvSpPr>
              <p:cNvPr id="8661" name="Google Shape;8661;p48"/>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48"/>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48"/>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48"/>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48"/>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48"/>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4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4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4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4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71" name="Google Shape;8671;p48"/>
          <p:cNvGrpSpPr/>
          <p:nvPr/>
        </p:nvGrpSpPr>
        <p:grpSpPr>
          <a:xfrm>
            <a:off x="2623904" y="1198803"/>
            <a:ext cx="1364248" cy="1102133"/>
            <a:chOff x="2623904" y="1198803"/>
            <a:chExt cx="1364248" cy="1102133"/>
          </a:xfrm>
        </p:grpSpPr>
        <p:grpSp>
          <p:nvGrpSpPr>
            <p:cNvPr id="8672" name="Google Shape;8672;p48"/>
            <p:cNvGrpSpPr/>
            <p:nvPr/>
          </p:nvGrpSpPr>
          <p:grpSpPr>
            <a:xfrm>
              <a:off x="2623907" y="1198803"/>
              <a:ext cx="1364245" cy="273000"/>
              <a:chOff x="2623907" y="1198803"/>
              <a:chExt cx="1364245" cy="273000"/>
            </a:xfrm>
          </p:grpSpPr>
          <p:sp>
            <p:nvSpPr>
              <p:cNvPr id="8673" name="Google Shape;8673;p48"/>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4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4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4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4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48"/>
            <p:cNvGrpSpPr/>
            <p:nvPr/>
          </p:nvGrpSpPr>
          <p:grpSpPr>
            <a:xfrm>
              <a:off x="2623904" y="1476964"/>
              <a:ext cx="1364245" cy="273000"/>
              <a:chOff x="2623904" y="1476964"/>
              <a:chExt cx="1364245" cy="273000"/>
            </a:xfrm>
          </p:grpSpPr>
          <p:sp>
            <p:nvSpPr>
              <p:cNvPr id="8679" name="Google Shape;8679;p48"/>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48"/>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48"/>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4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4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4" name="Google Shape;8684;p48"/>
            <p:cNvGrpSpPr/>
            <p:nvPr/>
          </p:nvGrpSpPr>
          <p:grpSpPr>
            <a:xfrm>
              <a:off x="2623907" y="1749775"/>
              <a:ext cx="1364245" cy="273000"/>
              <a:chOff x="2623907" y="1749775"/>
              <a:chExt cx="1364245" cy="273000"/>
            </a:xfrm>
          </p:grpSpPr>
          <p:sp>
            <p:nvSpPr>
              <p:cNvPr id="8685" name="Google Shape;8685;p48"/>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48"/>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4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4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4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48"/>
            <p:cNvGrpSpPr/>
            <p:nvPr/>
          </p:nvGrpSpPr>
          <p:grpSpPr>
            <a:xfrm>
              <a:off x="2623904" y="2027936"/>
              <a:ext cx="1364245" cy="273000"/>
              <a:chOff x="2623904" y="2027936"/>
              <a:chExt cx="1364245" cy="273000"/>
            </a:xfrm>
          </p:grpSpPr>
          <p:sp>
            <p:nvSpPr>
              <p:cNvPr id="8691" name="Google Shape;8691;p4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4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4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4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4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96" name="Google Shape;8696;p48"/>
          <p:cNvGrpSpPr/>
          <p:nvPr/>
        </p:nvGrpSpPr>
        <p:grpSpPr>
          <a:xfrm>
            <a:off x="2613365" y="2657986"/>
            <a:ext cx="1387541" cy="159124"/>
            <a:chOff x="3200660" y="2180272"/>
            <a:chExt cx="2563824" cy="378237"/>
          </a:xfrm>
        </p:grpSpPr>
        <p:sp>
          <p:nvSpPr>
            <p:cNvPr id="8697" name="Google Shape;8697;p4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4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4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4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4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4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4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4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4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4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4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4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4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4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4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4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4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4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5" name="Google Shape;8715;p48"/>
          <p:cNvGrpSpPr/>
          <p:nvPr/>
        </p:nvGrpSpPr>
        <p:grpSpPr>
          <a:xfrm>
            <a:off x="2609890" y="2935811"/>
            <a:ext cx="1390502" cy="159625"/>
            <a:chOff x="3530150" y="2790075"/>
            <a:chExt cx="1962600" cy="225300"/>
          </a:xfrm>
        </p:grpSpPr>
        <p:sp>
          <p:nvSpPr>
            <p:cNvPr id="8716" name="Google Shape;8716;p48"/>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48"/>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48"/>
          <p:cNvGrpSpPr/>
          <p:nvPr/>
        </p:nvGrpSpPr>
        <p:grpSpPr>
          <a:xfrm>
            <a:off x="2610543" y="3214137"/>
            <a:ext cx="1411629" cy="153761"/>
            <a:chOff x="3558802" y="4011427"/>
            <a:chExt cx="1866000" cy="111300"/>
          </a:xfrm>
        </p:grpSpPr>
        <p:sp>
          <p:nvSpPr>
            <p:cNvPr id="8719" name="Google Shape;8719;p48"/>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48"/>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48"/>
          <p:cNvGrpSpPr/>
          <p:nvPr/>
        </p:nvGrpSpPr>
        <p:grpSpPr>
          <a:xfrm>
            <a:off x="2610235" y="2419536"/>
            <a:ext cx="1383503" cy="119749"/>
            <a:chOff x="3465975" y="2270276"/>
            <a:chExt cx="1986364" cy="171929"/>
          </a:xfrm>
        </p:grpSpPr>
        <p:sp>
          <p:nvSpPr>
            <p:cNvPr id="8722" name="Google Shape;8722;p4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4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48"/>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48"/>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48"/>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4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48"/>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48"/>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0" name="Google Shape;8730;p48"/>
          <p:cNvGrpSpPr/>
          <p:nvPr/>
        </p:nvGrpSpPr>
        <p:grpSpPr>
          <a:xfrm>
            <a:off x="2621243" y="3783187"/>
            <a:ext cx="1369531" cy="195460"/>
            <a:chOff x="723300" y="4253549"/>
            <a:chExt cx="2276482" cy="324900"/>
          </a:xfrm>
        </p:grpSpPr>
        <p:sp>
          <p:nvSpPr>
            <p:cNvPr id="8731" name="Google Shape;8731;p4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4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4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4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48"/>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6" name="Google Shape;8736;p48"/>
          <p:cNvGrpSpPr/>
          <p:nvPr/>
        </p:nvGrpSpPr>
        <p:grpSpPr>
          <a:xfrm>
            <a:off x="2610803" y="3484367"/>
            <a:ext cx="1389066" cy="180119"/>
            <a:chOff x="705948" y="3788465"/>
            <a:chExt cx="2308953" cy="299400"/>
          </a:xfrm>
        </p:grpSpPr>
        <p:sp>
          <p:nvSpPr>
            <p:cNvPr id="8737" name="Google Shape;8737;p4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4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4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48"/>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48"/>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48"/>
          <p:cNvGrpSpPr/>
          <p:nvPr/>
        </p:nvGrpSpPr>
        <p:grpSpPr>
          <a:xfrm>
            <a:off x="2658741" y="4097347"/>
            <a:ext cx="1304609" cy="294074"/>
            <a:chOff x="2658741" y="4097347"/>
            <a:chExt cx="1304609" cy="294074"/>
          </a:xfrm>
        </p:grpSpPr>
        <p:grpSp>
          <p:nvGrpSpPr>
            <p:cNvPr id="8743" name="Google Shape;8743;p48"/>
            <p:cNvGrpSpPr/>
            <p:nvPr/>
          </p:nvGrpSpPr>
          <p:grpSpPr>
            <a:xfrm>
              <a:off x="2658741" y="4097347"/>
              <a:ext cx="118572" cy="294074"/>
              <a:chOff x="3343310" y="4475555"/>
              <a:chExt cx="127717" cy="316753"/>
            </a:xfrm>
          </p:grpSpPr>
          <p:sp>
            <p:nvSpPr>
              <p:cNvPr id="8744" name="Google Shape;8744;p4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4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48"/>
            <p:cNvGrpSpPr/>
            <p:nvPr/>
          </p:nvGrpSpPr>
          <p:grpSpPr>
            <a:xfrm>
              <a:off x="3815519" y="4098388"/>
              <a:ext cx="147831" cy="291991"/>
              <a:chOff x="3527539" y="4476677"/>
              <a:chExt cx="159232" cy="314510"/>
            </a:xfrm>
          </p:grpSpPr>
          <p:sp>
            <p:nvSpPr>
              <p:cNvPr id="8747" name="Google Shape;8747;p4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4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9" name="Google Shape;8749;p48"/>
            <p:cNvGrpSpPr/>
            <p:nvPr/>
          </p:nvGrpSpPr>
          <p:grpSpPr>
            <a:xfrm>
              <a:off x="3511696" y="4098388"/>
              <a:ext cx="147831" cy="291991"/>
              <a:chOff x="3527539" y="4476677"/>
              <a:chExt cx="159232" cy="314510"/>
            </a:xfrm>
          </p:grpSpPr>
          <p:sp>
            <p:nvSpPr>
              <p:cNvPr id="8750" name="Google Shape;8750;p4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4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2" name="Google Shape;8752;p48"/>
            <p:cNvGrpSpPr/>
            <p:nvPr/>
          </p:nvGrpSpPr>
          <p:grpSpPr>
            <a:xfrm>
              <a:off x="3207874" y="4098388"/>
              <a:ext cx="147831" cy="291991"/>
              <a:chOff x="3527539" y="4476677"/>
              <a:chExt cx="159232" cy="314510"/>
            </a:xfrm>
          </p:grpSpPr>
          <p:sp>
            <p:nvSpPr>
              <p:cNvPr id="8753" name="Google Shape;8753;p4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4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5" name="Google Shape;8755;p48"/>
            <p:cNvGrpSpPr/>
            <p:nvPr/>
          </p:nvGrpSpPr>
          <p:grpSpPr>
            <a:xfrm>
              <a:off x="2933305" y="4097347"/>
              <a:ext cx="118572" cy="294074"/>
              <a:chOff x="3343310" y="4475555"/>
              <a:chExt cx="127717" cy="316753"/>
            </a:xfrm>
          </p:grpSpPr>
          <p:sp>
            <p:nvSpPr>
              <p:cNvPr id="8756" name="Google Shape;8756;p4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4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8" name="Google Shape;8758;p48"/>
          <p:cNvGrpSpPr/>
          <p:nvPr/>
        </p:nvGrpSpPr>
        <p:grpSpPr>
          <a:xfrm>
            <a:off x="4277571" y="2080469"/>
            <a:ext cx="1433821" cy="191501"/>
            <a:chOff x="4273350" y="2080469"/>
            <a:chExt cx="1433821" cy="191501"/>
          </a:xfrm>
        </p:grpSpPr>
        <p:grpSp>
          <p:nvGrpSpPr>
            <p:cNvPr id="8759" name="Google Shape;8759;p48"/>
            <p:cNvGrpSpPr/>
            <p:nvPr/>
          </p:nvGrpSpPr>
          <p:grpSpPr>
            <a:xfrm>
              <a:off x="4273350" y="2080469"/>
              <a:ext cx="1433821" cy="0"/>
              <a:chOff x="5224975" y="2962250"/>
              <a:chExt cx="1544400" cy="0"/>
            </a:xfrm>
          </p:grpSpPr>
          <p:cxnSp>
            <p:nvCxnSpPr>
              <p:cNvPr id="8760" name="Google Shape;8760;p4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761" name="Google Shape;8761;p48"/>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762" name="Google Shape;8762;p48"/>
            <p:cNvGrpSpPr/>
            <p:nvPr/>
          </p:nvGrpSpPr>
          <p:grpSpPr>
            <a:xfrm>
              <a:off x="4273350" y="2271969"/>
              <a:ext cx="1433821" cy="0"/>
              <a:chOff x="5224975" y="2962250"/>
              <a:chExt cx="1544400" cy="0"/>
            </a:xfrm>
          </p:grpSpPr>
          <p:cxnSp>
            <p:nvCxnSpPr>
              <p:cNvPr id="8763" name="Google Shape;8763;p4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764" name="Google Shape;8764;p48"/>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765" name="Google Shape;8765;p48"/>
          <p:cNvGrpSpPr/>
          <p:nvPr/>
        </p:nvGrpSpPr>
        <p:grpSpPr>
          <a:xfrm>
            <a:off x="4279126" y="1183036"/>
            <a:ext cx="1430711" cy="743389"/>
            <a:chOff x="5159450" y="1919950"/>
            <a:chExt cx="1541050" cy="862500"/>
          </a:xfrm>
        </p:grpSpPr>
        <p:sp>
          <p:nvSpPr>
            <p:cNvPr id="8766" name="Google Shape;8766;p4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767" name="Google Shape;8767;p48"/>
            <p:cNvGrpSpPr/>
            <p:nvPr/>
          </p:nvGrpSpPr>
          <p:grpSpPr>
            <a:xfrm>
              <a:off x="5159450" y="1919950"/>
              <a:ext cx="1541050" cy="862500"/>
              <a:chOff x="5159450" y="1919950"/>
              <a:chExt cx="1541050" cy="862500"/>
            </a:xfrm>
          </p:grpSpPr>
          <p:cxnSp>
            <p:nvCxnSpPr>
              <p:cNvPr id="8768" name="Google Shape;8768;p4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769" name="Google Shape;8769;p4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770" name="Google Shape;8770;p48"/>
          <p:cNvGrpSpPr/>
          <p:nvPr/>
        </p:nvGrpSpPr>
        <p:grpSpPr>
          <a:xfrm>
            <a:off x="4269239" y="2406364"/>
            <a:ext cx="1450484" cy="1052087"/>
            <a:chOff x="5230575" y="1554475"/>
            <a:chExt cx="2137150" cy="1550150"/>
          </a:xfrm>
        </p:grpSpPr>
        <p:sp>
          <p:nvSpPr>
            <p:cNvPr id="8771" name="Google Shape;8771;p48"/>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48"/>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48"/>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48"/>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48"/>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48"/>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48"/>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48"/>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48"/>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48"/>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48"/>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48"/>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48"/>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48"/>
          <p:cNvGrpSpPr/>
          <p:nvPr/>
        </p:nvGrpSpPr>
        <p:grpSpPr>
          <a:xfrm rot="10800000">
            <a:off x="4285790" y="3498553"/>
            <a:ext cx="1417383" cy="887946"/>
            <a:chOff x="5645403" y="2920021"/>
            <a:chExt cx="2650800" cy="2180614"/>
          </a:xfrm>
        </p:grpSpPr>
        <p:sp>
          <p:nvSpPr>
            <p:cNvPr id="8785" name="Google Shape;8785;p48"/>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86" name="Google Shape;8786;p48"/>
            <p:cNvCxnSpPr>
              <a:stCxn id="8785"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8787" name="Google Shape;8787;p48"/>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88" name="Google Shape;8788;p48"/>
            <p:cNvCxnSpPr>
              <a:endCxn id="8787"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8789" name="Google Shape;8789;p48"/>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90" name="Google Shape;8790;p48"/>
            <p:cNvCxnSpPr>
              <a:stCxn id="8789"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8791" name="Google Shape;8791;p48"/>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92" name="Google Shape;8792;p48"/>
            <p:cNvCxnSpPr>
              <a:endCxn id="8791"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8793" name="Google Shape;8793;p48"/>
          <p:cNvGrpSpPr/>
          <p:nvPr/>
        </p:nvGrpSpPr>
        <p:grpSpPr>
          <a:xfrm>
            <a:off x="7386150" y="2401908"/>
            <a:ext cx="1071743" cy="1021579"/>
            <a:chOff x="7189833" y="2022667"/>
            <a:chExt cx="1251159" cy="1192597"/>
          </a:xfrm>
        </p:grpSpPr>
        <p:sp>
          <p:nvSpPr>
            <p:cNvPr id="8794" name="Google Shape;8794;p48"/>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48"/>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48"/>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48"/>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48"/>
          <p:cNvGrpSpPr/>
          <p:nvPr/>
        </p:nvGrpSpPr>
        <p:grpSpPr>
          <a:xfrm>
            <a:off x="727421" y="2828315"/>
            <a:ext cx="1695374" cy="1560837"/>
            <a:chOff x="727421" y="2828315"/>
            <a:chExt cx="1695374" cy="1560837"/>
          </a:xfrm>
        </p:grpSpPr>
        <p:grpSp>
          <p:nvGrpSpPr>
            <p:cNvPr id="8799" name="Google Shape;8799;p48"/>
            <p:cNvGrpSpPr/>
            <p:nvPr/>
          </p:nvGrpSpPr>
          <p:grpSpPr>
            <a:xfrm>
              <a:off x="819108" y="2882501"/>
              <a:ext cx="103104" cy="1426186"/>
              <a:chOff x="4674013" y="3100904"/>
              <a:chExt cx="122758" cy="1698043"/>
            </a:xfrm>
          </p:grpSpPr>
          <p:sp>
            <p:nvSpPr>
              <p:cNvPr id="8800" name="Google Shape;8800;p4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4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4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4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4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4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4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7" name="Google Shape;8807;p48"/>
            <p:cNvGrpSpPr/>
            <p:nvPr/>
          </p:nvGrpSpPr>
          <p:grpSpPr>
            <a:xfrm>
              <a:off x="1062475" y="2882501"/>
              <a:ext cx="103104" cy="1426186"/>
              <a:chOff x="4940438" y="3100904"/>
              <a:chExt cx="122758" cy="1698043"/>
            </a:xfrm>
          </p:grpSpPr>
          <p:sp>
            <p:nvSpPr>
              <p:cNvPr id="8808" name="Google Shape;8808;p4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4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4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4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4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4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4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5" name="Google Shape;8815;p48"/>
            <p:cNvGrpSpPr/>
            <p:nvPr/>
          </p:nvGrpSpPr>
          <p:grpSpPr>
            <a:xfrm>
              <a:off x="1299324" y="2882501"/>
              <a:ext cx="103104" cy="1426186"/>
              <a:chOff x="5206863" y="3100904"/>
              <a:chExt cx="122758" cy="1698043"/>
            </a:xfrm>
          </p:grpSpPr>
          <p:sp>
            <p:nvSpPr>
              <p:cNvPr id="8816" name="Google Shape;8816;p4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4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4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4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4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4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4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3" name="Google Shape;8823;p48"/>
            <p:cNvGrpSpPr/>
            <p:nvPr/>
          </p:nvGrpSpPr>
          <p:grpSpPr>
            <a:xfrm>
              <a:off x="1786057" y="2882501"/>
              <a:ext cx="103104" cy="1426186"/>
              <a:chOff x="6006138" y="3143629"/>
              <a:chExt cx="122758" cy="1698043"/>
            </a:xfrm>
          </p:grpSpPr>
          <p:sp>
            <p:nvSpPr>
              <p:cNvPr id="8824" name="Google Shape;8824;p4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4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4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4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4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4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4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1" name="Google Shape;8831;p48"/>
            <p:cNvGrpSpPr/>
            <p:nvPr/>
          </p:nvGrpSpPr>
          <p:grpSpPr>
            <a:xfrm>
              <a:off x="2029422" y="2882501"/>
              <a:ext cx="103104" cy="1426186"/>
              <a:chOff x="6805413" y="3100904"/>
              <a:chExt cx="122758" cy="1698043"/>
            </a:xfrm>
          </p:grpSpPr>
          <p:sp>
            <p:nvSpPr>
              <p:cNvPr id="8832" name="Google Shape;8832;p4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4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4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4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4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4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4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48"/>
            <p:cNvGrpSpPr/>
            <p:nvPr/>
          </p:nvGrpSpPr>
          <p:grpSpPr>
            <a:xfrm>
              <a:off x="727421" y="2828315"/>
              <a:ext cx="1695374" cy="1560837"/>
              <a:chOff x="734799" y="2782450"/>
              <a:chExt cx="1571100" cy="1577400"/>
            </a:xfrm>
          </p:grpSpPr>
          <p:cxnSp>
            <p:nvCxnSpPr>
              <p:cNvPr id="8840" name="Google Shape;8840;p4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841" name="Google Shape;8841;p4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842" name="Google Shape;8842;p48"/>
            <p:cNvGrpSpPr/>
            <p:nvPr/>
          </p:nvGrpSpPr>
          <p:grpSpPr>
            <a:xfrm>
              <a:off x="2272795" y="2882501"/>
              <a:ext cx="103104" cy="1426186"/>
              <a:chOff x="5206863" y="3100904"/>
              <a:chExt cx="122758" cy="1698043"/>
            </a:xfrm>
          </p:grpSpPr>
          <p:sp>
            <p:nvSpPr>
              <p:cNvPr id="8843" name="Google Shape;8843;p4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4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4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4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4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4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4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0" name="Google Shape;8850;p48"/>
            <p:cNvGrpSpPr/>
            <p:nvPr/>
          </p:nvGrpSpPr>
          <p:grpSpPr>
            <a:xfrm>
              <a:off x="1542694" y="2882501"/>
              <a:ext cx="103104" cy="1426186"/>
              <a:chOff x="6006138" y="3143629"/>
              <a:chExt cx="122758" cy="1698043"/>
            </a:xfrm>
          </p:grpSpPr>
          <p:sp>
            <p:nvSpPr>
              <p:cNvPr id="8851" name="Google Shape;8851;p4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4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4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4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4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4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4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58" name="Google Shape;8858;p48"/>
          <p:cNvGrpSpPr/>
          <p:nvPr/>
        </p:nvGrpSpPr>
        <p:grpSpPr>
          <a:xfrm>
            <a:off x="5936000" y="2405887"/>
            <a:ext cx="1248543" cy="1025319"/>
            <a:chOff x="5183758" y="1210600"/>
            <a:chExt cx="3605380" cy="2960783"/>
          </a:xfrm>
        </p:grpSpPr>
        <p:sp>
          <p:nvSpPr>
            <p:cNvPr id="8859" name="Google Shape;8859;p4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4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4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4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63" name="Google Shape;8863;p48"/>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8864" name="Google Shape;8864;p48"/>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8865" name="Google Shape;8865;p48"/>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8866" name="Google Shape;8866;p48"/>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8867" name="Google Shape;8867;p48"/>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8" name="Google Shape;8868;p48"/>
          <p:cNvGrpSpPr/>
          <p:nvPr/>
        </p:nvGrpSpPr>
        <p:grpSpPr>
          <a:xfrm>
            <a:off x="5793062" y="3544204"/>
            <a:ext cx="2664831" cy="843440"/>
            <a:chOff x="5916567" y="1099697"/>
            <a:chExt cx="2556683" cy="809211"/>
          </a:xfrm>
        </p:grpSpPr>
        <p:sp>
          <p:nvSpPr>
            <p:cNvPr id="8869" name="Google Shape;8869;p48"/>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48"/>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48"/>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48"/>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48"/>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48"/>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48"/>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48"/>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48"/>
          <p:cNvGrpSpPr/>
          <p:nvPr/>
        </p:nvGrpSpPr>
        <p:grpSpPr>
          <a:xfrm>
            <a:off x="5900602" y="1193063"/>
            <a:ext cx="1299851" cy="1023338"/>
            <a:chOff x="5900602" y="1193063"/>
            <a:chExt cx="1299851" cy="1023338"/>
          </a:xfrm>
        </p:grpSpPr>
        <p:grpSp>
          <p:nvGrpSpPr>
            <p:cNvPr id="8878" name="Google Shape;8878;p48"/>
            <p:cNvGrpSpPr/>
            <p:nvPr/>
          </p:nvGrpSpPr>
          <p:grpSpPr>
            <a:xfrm>
              <a:off x="6743564" y="1193063"/>
              <a:ext cx="456889" cy="700379"/>
              <a:chOff x="6743564" y="1193063"/>
              <a:chExt cx="456889" cy="700379"/>
            </a:xfrm>
          </p:grpSpPr>
          <p:grpSp>
            <p:nvGrpSpPr>
              <p:cNvPr id="8879" name="Google Shape;8879;p48"/>
              <p:cNvGrpSpPr/>
              <p:nvPr/>
            </p:nvGrpSpPr>
            <p:grpSpPr>
              <a:xfrm>
                <a:off x="6743564" y="1690731"/>
                <a:ext cx="214402" cy="202710"/>
                <a:chOff x="6743564" y="1690731"/>
                <a:chExt cx="214402" cy="202710"/>
              </a:xfrm>
            </p:grpSpPr>
            <p:sp>
              <p:nvSpPr>
                <p:cNvPr id="8880" name="Google Shape;8880;p48"/>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48"/>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48"/>
              <p:cNvGrpSpPr/>
              <p:nvPr/>
            </p:nvGrpSpPr>
            <p:grpSpPr>
              <a:xfrm>
                <a:off x="6915505" y="1193063"/>
                <a:ext cx="284947" cy="589637"/>
                <a:chOff x="6915505" y="1193063"/>
                <a:chExt cx="284947" cy="589637"/>
              </a:xfrm>
            </p:grpSpPr>
            <p:sp>
              <p:nvSpPr>
                <p:cNvPr id="8883" name="Google Shape;8883;p4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4" name="Google Shape;8884;p48"/>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8885" name="Google Shape;8885;p48"/>
            <p:cNvGrpSpPr/>
            <p:nvPr/>
          </p:nvGrpSpPr>
          <p:grpSpPr>
            <a:xfrm>
              <a:off x="6520337" y="1193063"/>
              <a:ext cx="341815" cy="801589"/>
              <a:chOff x="6520337" y="1193063"/>
              <a:chExt cx="341815" cy="801589"/>
            </a:xfrm>
          </p:grpSpPr>
          <p:grpSp>
            <p:nvGrpSpPr>
              <p:cNvPr id="8886" name="Google Shape;8886;p48"/>
              <p:cNvGrpSpPr/>
              <p:nvPr/>
            </p:nvGrpSpPr>
            <p:grpSpPr>
              <a:xfrm>
                <a:off x="6520337" y="1589527"/>
                <a:ext cx="213950" cy="405125"/>
                <a:chOff x="6520337" y="1589527"/>
                <a:chExt cx="213950" cy="405125"/>
              </a:xfrm>
            </p:grpSpPr>
            <p:sp>
              <p:nvSpPr>
                <p:cNvPr id="8887" name="Google Shape;8887;p4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48"/>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48"/>
              <p:cNvGrpSpPr/>
              <p:nvPr/>
            </p:nvGrpSpPr>
            <p:grpSpPr>
              <a:xfrm>
                <a:off x="6577204" y="1193063"/>
                <a:ext cx="284947" cy="453562"/>
                <a:chOff x="6577204" y="1193063"/>
                <a:chExt cx="284947" cy="453562"/>
              </a:xfrm>
            </p:grpSpPr>
            <p:sp>
              <p:nvSpPr>
                <p:cNvPr id="8890" name="Google Shape;8890;p4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1" name="Google Shape;8891;p48"/>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8892" name="Google Shape;8892;p48"/>
            <p:cNvGrpSpPr/>
            <p:nvPr/>
          </p:nvGrpSpPr>
          <p:grpSpPr>
            <a:xfrm>
              <a:off x="6238903" y="1193063"/>
              <a:ext cx="300475" cy="901782"/>
              <a:chOff x="6238903" y="1193063"/>
              <a:chExt cx="300475" cy="901782"/>
            </a:xfrm>
          </p:grpSpPr>
          <p:grpSp>
            <p:nvGrpSpPr>
              <p:cNvPr id="8893" name="Google Shape;8893;p48"/>
              <p:cNvGrpSpPr/>
              <p:nvPr/>
            </p:nvGrpSpPr>
            <p:grpSpPr>
              <a:xfrm>
                <a:off x="6290865" y="1489315"/>
                <a:ext cx="248514" cy="605530"/>
                <a:chOff x="6290865" y="1489315"/>
                <a:chExt cx="248514" cy="605530"/>
              </a:xfrm>
            </p:grpSpPr>
            <p:sp>
              <p:nvSpPr>
                <p:cNvPr id="8894" name="Google Shape;8894;p4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48"/>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6" name="Google Shape;8896;p48"/>
              <p:cNvGrpSpPr/>
              <p:nvPr/>
            </p:nvGrpSpPr>
            <p:grpSpPr>
              <a:xfrm>
                <a:off x="6238903" y="1193063"/>
                <a:ext cx="284947" cy="327512"/>
                <a:chOff x="6238903" y="1193063"/>
                <a:chExt cx="284947" cy="327512"/>
              </a:xfrm>
            </p:grpSpPr>
            <p:sp>
              <p:nvSpPr>
                <p:cNvPr id="8897" name="Google Shape;8897;p4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8" name="Google Shape;8898;p48"/>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8899" name="Google Shape;8899;p48"/>
            <p:cNvGrpSpPr/>
            <p:nvPr/>
          </p:nvGrpSpPr>
          <p:grpSpPr>
            <a:xfrm>
              <a:off x="5900602" y="1193063"/>
              <a:ext cx="444345" cy="1023338"/>
              <a:chOff x="5900602" y="1193063"/>
              <a:chExt cx="444345" cy="1023338"/>
            </a:xfrm>
          </p:grpSpPr>
          <p:grpSp>
            <p:nvGrpSpPr>
              <p:cNvPr id="8900" name="Google Shape;8900;p48"/>
              <p:cNvGrpSpPr/>
              <p:nvPr/>
            </p:nvGrpSpPr>
            <p:grpSpPr>
              <a:xfrm>
                <a:off x="6046501" y="1367785"/>
                <a:ext cx="298446" cy="848616"/>
                <a:chOff x="6046501" y="1367785"/>
                <a:chExt cx="298446" cy="848616"/>
              </a:xfrm>
            </p:grpSpPr>
            <p:sp>
              <p:nvSpPr>
                <p:cNvPr id="8901" name="Google Shape;8901;p4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48"/>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3" name="Google Shape;8903;p48"/>
              <p:cNvGrpSpPr/>
              <p:nvPr/>
            </p:nvGrpSpPr>
            <p:grpSpPr>
              <a:xfrm>
                <a:off x="5900602" y="1193063"/>
                <a:ext cx="284947" cy="182312"/>
                <a:chOff x="5900602" y="1193063"/>
                <a:chExt cx="284947" cy="182312"/>
              </a:xfrm>
            </p:grpSpPr>
            <p:sp>
              <p:nvSpPr>
                <p:cNvPr id="8904" name="Google Shape;8904;p4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05" name="Google Shape;8905;p4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8906" name="Google Shape;8906;p48"/>
          <p:cNvGrpSpPr/>
          <p:nvPr/>
        </p:nvGrpSpPr>
        <p:grpSpPr>
          <a:xfrm>
            <a:off x="7238484" y="1193208"/>
            <a:ext cx="1219413" cy="1051365"/>
            <a:chOff x="7287122" y="1165658"/>
            <a:chExt cx="1219413" cy="1051365"/>
          </a:xfrm>
        </p:grpSpPr>
        <p:grpSp>
          <p:nvGrpSpPr>
            <p:cNvPr id="8907" name="Google Shape;8907;p48"/>
            <p:cNvGrpSpPr/>
            <p:nvPr/>
          </p:nvGrpSpPr>
          <p:grpSpPr>
            <a:xfrm>
              <a:off x="7287122" y="1969723"/>
              <a:ext cx="1219413" cy="247300"/>
              <a:chOff x="7287122" y="1969723"/>
              <a:chExt cx="1219413" cy="247300"/>
            </a:xfrm>
          </p:grpSpPr>
          <p:sp>
            <p:nvSpPr>
              <p:cNvPr id="8908" name="Google Shape;8908;p4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9" name="Google Shape;8909;p48"/>
              <p:cNvGrpSpPr/>
              <p:nvPr/>
            </p:nvGrpSpPr>
            <p:grpSpPr>
              <a:xfrm>
                <a:off x="7287122" y="2063892"/>
                <a:ext cx="1151753" cy="73428"/>
                <a:chOff x="7287122" y="2063892"/>
                <a:chExt cx="1151753" cy="73428"/>
              </a:xfrm>
            </p:grpSpPr>
            <p:sp>
              <p:nvSpPr>
                <p:cNvPr id="8910" name="Google Shape;8910;p4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11" name="Google Shape;8911;p4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912" name="Google Shape;8912;p48"/>
            <p:cNvGrpSpPr/>
            <p:nvPr/>
          </p:nvGrpSpPr>
          <p:grpSpPr>
            <a:xfrm>
              <a:off x="7287122" y="1712201"/>
              <a:ext cx="1219403" cy="246767"/>
              <a:chOff x="7287122" y="1712201"/>
              <a:chExt cx="1219403" cy="246767"/>
            </a:xfrm>
          </p:grpSpPr>
          <p:sp>
            <p:nvSpPr>
              <p:cNvPr id="8913" name="Google Shape;8913;p4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4" name="Google Shape;8914;p48"/>
              <p:cNvGrpSpPr/>
              <p:nvPr/>
            </p:nvGrpSpPr>
            <p:grpSpPr>
              <a:xfrm>
                <a:off x="7287122" y="1842861"/>
                <a:ext cx="1005303" cy="73419"/>
                <a:chOff x="7287122" y="1842861"/>
                <a:chExt cx="1005303" cy="73419"/>
              </a:xfrm>
            </p:grpSpPr>
            <p:sp>
              <p:nvSpPr>
                <p:cNvPr id="8915" name="Google Shape;8915;p4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16" name="Google Shape;8916;p4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917" name="Google Shape;8917;p48"/>
            <p:cNvGrpSpPr/>
            <p:nvPr/>
          </p:nvGrpSpPr>
          <p:grpSpPr>
            <a:xfrm>
              <a:off x="7287122" y="1447520"/>
              <a:ext cx="1219403" cy="286667"/>
              <a:chOff x="7287122" y="1447520"/>
              <a:chExt cx="1219403" cy="286667"/>
            </a:xfrm>
          </p:grpSpPr>
          <p:sp>
            <p:nvSpPr>
              <p:cNvPr id="8918" name="Google Shape;8918;p4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9" name="Google Shape;8919;p48"/>
              <p:cNvGrpSpPr/>
              <p:nvPr/>
            </p:nvGrpSpPr>
            <p:grpSpPr>
              <a:xfrm>
                <a:off x="7287122" y="1581977"/>
                <a:ext cx="852803" cy="73428"/>
                <a:chOff x="7287122" y="1581977"/>
                <a:chExt cx="852803" cy="73428"/>
              </a:xfrm>
            </p:grpSpPr>
            <p:sp>
              <p:nvSpPr>
                <p:cNvPr id="8920" name="Google Shape;8920;p4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21" name="Google Shape;8921;p4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922" name="Google Shape;8922;p48"/>
            <p:cNvGrpSpPr/>
            <p:nvPr/>
          </p:nvGrpSpPr>
          <p:grpSpPr>
            <a:xfrm>
              <a:off x="7287122" y="1165658"/>
              <a:ext cx="1219403" cy="344253"/>
              <a:chOff x="7287122" y="1165658"/>
              <a:chExt cx="1219403" cy="344253"/>
            </a:xfrm>
          </p:grpSpPr>
          <p:sp>
            <p:nvSpPr>
              <p:cNvPr id="8923" name="Google Shape;8923;p4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4" name="Google Shape;8924;p48"/>
              <p:cNvGrpSpPr/>
              <p:nvPr/>
            </p:nvGrpSpPr>
            <p:grpSpPr>
              <a:xfrm>
                <a:off x="7287122" y="1341025"/>
                <a:ext cx="695703" cy="73419"/>
                <a:chOff x="7287122" y="1341025"/>
                <a:chExt cx="695703" cy="73419"/>
              </a:xfrm>
            </p:grpSpPr>
            <p:sp>
              <p:nvSpPr>
                <p:cNvPr id="8925" name="Google Shape;8925;p4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26" name="Google Shape;8926;p4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930" name="Shape 8930"/>
        <p:cNvGrpSpPr/>
        <p:nvPr/>
      </p:nvGrpSpPr>
      <p:grpSpPr>
        <a:xfrm>
          <a:off x="0" y="0"/>
          <a:ext cx="0" cy="0"/>
          <a:chOff x="0" y="0"/>
          <a:chExt cx="0" cy="0"/>
        </a:xfrm>
      </p:grpSpPr>
      <p:sp>
        <p:nvSpPr>
          <p:cNvPr id="8931" name="Google Shape;8931;p4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932" name="Google Shape;8932;p49"/>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933" name="Google Shape;8933;p49"/>
          <p:cNvGrpSpPr/>
          <p:nvPr/>
        </p:nvGrpSpPr>
        <p:grpSpPr>
          <a:xfrm>
            <a:off x="866243" y="2291587"/>
            <a:ext cx="415546" cy="355053"/>
            <a:chOff x="866243" y="2291587"/>
            <a:chExt cx="415546" cy="355053"/>
          </a:xfrm>
        </p:grpSpPr>
        <p:sp>
          <p:nvSpPr>
            <p:cNvPr id="8934" name="Google Shape;8934;p49"/>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49"/>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49"/>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49"/>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49"/>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9" name="Google Shape;8939;p49"/>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0" name="Google Shape;8940;p49"/>
          <p:cNvGrpSpPr/>
          <p:nvPr/>
        </p:nvGrpSpPr>
        <p:grpSpPr>
          <a:xfrm>
            <a:off x="1958520" y="2302574"/>
            <a:ext cx="359213" cy="327807"/>
            <a:chOff x="1958520" y="2302574"/>
            <a:chExt cx="359213" cy="327807"/>
          </a:xfrm>
        </p:grpSpPr>
        <p:sp>
          <p:nvSpPr>
            <p:cNvPr id="8941" name="Google Shape;8941;p49"/>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49"/>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49"/>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49"/>
          <p:cNvGrpSpPr/>
          <p:nvPr/>
        </p:nvGrpSpPr>
        <p:grpSpPr>
          <a:xfrm>
            <a:off x="2579882" y="2287427"/>
            <a:ext cx="207582" cy="359594"/>
            <a:chOff x="2656082" y="2287427"/>
            <a:chExt cx="207582" cy="359594"/>
          </a:xfrm>
        </p:grpSpPr>
        <p:sp>
          <p:nvSpPr>
            <p:cNvPr id="8945" name="Google Shape;8945;p49"/>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49"/>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49"/>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49"/>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9" name="Google Shape;8949;p49"/>
          <p:cNvGrpSpPr/>
          <p:nvPr/>
        </p:nvGrpSpPr>
        <p:grpSpPr>
          <a:xfrm>
            <a:off x="3049653" y="2321468"/>
            <a:ext cx="362991" cy="290018"/>
            <a:chOff x="3049653" y="2321468"/>
            <a:chExt cx="362991" cy="290018"/>
          </a:xfrm>
        </p:grpSpPr>
        <p:sp>
          <p:nvSpPr>
            <p:cNvPr id="8950" name="Google Shape;8950;p49"/>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49"/>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49"/>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49"/>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49"/>
          <p:cNvGrpSpPr/>
          <p:nvPr/>
        </p:nvGrpSpPr>
        <p:grpSpPr>
          <a:xfrm>
            <a:off x="3564243" y="2289904"/>
            <a:ext cx="422342" cy="355243"/>
            <a:chOff x="3564243" y="2289904"/>
            <a:chExt cx="422342" cy="355243"/>
          </a:xfrm>
        </p:grpSpPr>
        <p:sp>
          <p:nvSpPr>
            <p:cNvPr id="8955" name="Google Shape;8955;p49"/>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49"/>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49"/>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49"/>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49"/>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0" name="Google Shape;8960;p49"/>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61" name="Google Shape;8961;p49"/>
          <p:cNvGrpSpPr/>
          <p:nvPr/>
        </p:nvGrpSpPr>
        <p:grpSpPr>
          <a:xfrm>
            <a:off x="4687894" y="2289713"/>
            <a:ext cx="359594" cy="353909"/>
            <a:chOff x="4687894" y="2289713"/>
            <a:chExt cx="359594" cy="353909"/>
          </a:xfrm>
        </p:grpSpPr>
        <p:sp>
          <p:nvSpPr>
            <p:cNvPr id="8962" name="Google Shape;8962;p49"/>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49"/>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49"/>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5" name="Google Shape;8965;p49"/>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66" name="Google Shape;8966;p49"/>
          <p:cNvGrpSpPr/>
          <p:nvPr/>
        </p:nvGrpSpPr>
        <p:grpSpPr>
          <a:xfrm>
            <a:off x="6372624" y="2308227"/>
            <a:ext cx="263567" cy="317614"/>
            <a:chOff x="6421399" y="2308227"/>
            <a:chExt cx="263567" cy="317614"/>
          </a:xfrm>
        </p:grpSpPr>
        <p:sp>
          <p:nvSpPr>
            <p:cNvPr id="8967" name="Google Shape;8967;p49"/>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49"/>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49"/>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49"/>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49"/>
          <p:cNvGrpSpPr/>
          <p:nvPr/>
        </p:nvGrpSpPr>
        <p:grpSpPr>
          <a:xfrm>
            <a:off x="6870193" y="2295620"/>
            <a:ext cx="360356" cy="343462"/>
            <a:chOff x="6870193" y="2295620"/>
            <a:chExt cx="360356" cy="343462"/>
          </a:xfrm>
        </p:grpSpPr>
        <p:sp>
          <p:nvSpPr>
            <p:cNvPr id="8972" name="Google Shape;8972;p49"/>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49"/>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49"/>
          <p:cNvGrpSpPr/>
          <p:nvPr/>
        </p:nvGrpSpPr>
        <p:grpSpPr>
          <a:xfrm>
            <a:off x="7441465" y="2302860"/>
            <a:ext cx="342192" cy="327140"/>
            <a:chOff x="7441465" y="2302860"/>
            <a:chExt cx="342192" cy="327140"/>
          </a:xfrm>
        </p:grpSpPr>
        <p:sp>
          <p:nvSpPr>
            <p:cNvPr id="8975" name="Google Shape;8975;p49"/>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49"/>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49"/>
          <p:cNvGrpSpPr/>
          <p:nvPr/>
        </p:nvGrpSpPr>
        <p:grpSpPr>
          <a:xfrm>
            <a:off x="7989683" y="2350207"/>
            <a:ext cx="332761" cy="234066"/>
            <a:chOff x="7989683" y="2350207"/>
            <a:chExt cx="332761" cy="234066"/>
          </a:xfrm>
        </p:grpSpPr>
        <p:sp>
          <p:nvSpPr>
            <p:cNvPr id="8978" name="Google Shape;8978;p49"/>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49"/>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49"/>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49"/>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49"/>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49"/>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4" name="Google Shape;8984;p49"/>
          <p:cNvGrpSpPr/>
          <p:nvPr/>
        </p:nvGrpSpPr>
        <p:grpSpPr>
          <a:xfrm>
            <a:off x="5823294" y="2309751"/>
            <a:ext cx="315327" cy="314978"/>
            <a:chOff x="5823294" y="2309751"/>
            <a:chExt cx="315327" cy="314978"/>
          </a:xfrm>
        </p:grpSpPr>
        <p:sp>
          <p:nvSpPr>
            <p:cNvPr id="8985" name="Google Shape;8985;p49"/>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49"/>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49"/>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49"/>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49"/>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49"/>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49"/>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49"/>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49"/>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49"/>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49"/>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49"/>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49"/>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49"/>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49"/>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49"/>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49"/>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49"/>
          <p:cNvGrpSpPr/>
          <p:nvPr/>
        </p:nvGrpSpPr>
        <p:grpSpPr>
          <a:xfrm>
            <a:off x="2497275" y="2744159"/>
            <a:ext cx="370930" cy="370549"/>
            <a:chOff x="2497275" y="2744159"/>
            <a:chExt cx="370930" cy="370549"/>
          </a:xfrm>
        </p:grpSpPr>
        <p:sp>
          <p:nvSpPr>
            <p:cNvPr id="9003" name="Google Shape;9003;p49"/>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49"/>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49"/>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49"/>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49"/>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49"/>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49"/>
          <p:cNvGrpSpPr/>
          <p:nvPr/>
        </p:nvGrpSpPr>
        <p:grpSpPr>
          <a:xfrm>
            <a:off x="860940" y="2746477"/>
            <a:ext cx="371883" cy="365691"/>
            <a:chOff x="860940" y="2746477"/>
            <a:chExt cx="371883" cy="365691"/>
          </a:xfrm>
        </p:grpSpPr>
        <p:sp>
          <p:nvSpPr>
            <p:cNvPr id="9010" name="Google Shape;9010;p49"/>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49"/>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49"/>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49"/>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49"/>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5" name="Google Shape;9015;p49"/>
          <p:cNvGrpSpPr/>
          <p:nvPr/>
        </p:nvGrpSpPr>
        <p:grpSpPr>
          <a:xfrm>
            <a:off x="1493849" y="2775533"/>
            <a:ext cx="283985" cy="341080"/>
            <a:chOff x="1493849" y="2775533"/>
            <a:chExt cx="283985" cy="341080"/>
          </a:xfrm>
        </p:grpSpPr>
        <p:sp>
          <p:nvSpPr>
            <p:cNvPr id="9016" name="Google Shape;9016;p49"/>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49"/>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49"/>
          <p:cNvGrpSpPr/>
          <p:nvPr/>
        </p:nvGrpSpPr>
        <p:grpSpPr>
          <a:xfrm>
            <a:off x="1952836" y="2774422"/>
            <a:ext cx="372835" cy="342573"/>
            <a:chOff x="1952836" y="2774422"/>
            <a:chExt cx="372835" cy="342573"/>
          </a:xfrm>
        </p:grpSpPr>
        <p:sp>
          <p:nvSpPr>
            <p:cNvPr id="9019" name="Google Shape;9019;p49"/>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49"/>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49"/>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2" name="Google Shape;9022;p49"/>
          <p:cNvGrpSpPr/>
          <p:nvPr/>
        </p:nvGrpSpPr>
        <p:grpSpPr>
          <a:xfrm>
            <a:off x="3079916" y="2744477"/>
            <a:ext cx="332729" cy="372518"/>
            <a:chOff x="3079916" y="2744477"/>
            <a:chExt cx="332729" cy="372518"/>
          </a:xfrm>
        </p:grpSpPr>
        <p:sp>
          <p:nvSpPr>
            <p:cNvPr id="9023" name="Google Shape;9023;p49"/>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49"/>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49"/>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6" name="Google Shape;9026;p49"/>
          <p:cNvGrpSpPr/>
          <p:nvPr/>
        </p:nvGrpSpPr>
        <p:grpSpPr>
          <a:xfrm>
            <a:off x="3620576" y="2745525"/>
            <a:ext cx="336889" cy="355592"/>
            <a:chOff x="3620576" y="2745525"/>
            <a:chExt cx="336889" cy="355592"/>
          </a:xfrm>
        </p:grpSpPr>
        <p:sp>
          <p:nvSpPr>
            <p:cNvPr id="9027" name="Google Shape;9027;p49"/>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49"/>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49"/>
          <p:cNvGrpSpPr/>
          <p:nvPr/>
        </p:nvGrpSpPr>
        <p:grpSpPr>
          <a:xfrm>
            <a:off x="4126815" y="2760704"/>
            <a:ext cx="380393" cy="363118"/>
            <a:chOff x="4126815" y="2760704"/>
            <a:chExt cx="380393" cy="363118"/>
          </a:xfrm>
        </p:grpSpPr>
        <p:sp>
          <p:nvSpPr>
            <p:cNvPr id="9030" name="Google Shape;9030;p49"/>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49"/>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49"/>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49"/>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4" name="Google Shape;9034;p49"/>
          <p:cNvGrpSpPr/>
          <p:nvPr/>
        </p:nvGrpSpPr>
        <p:grpSpPr>
          <a:xfrm>
            <a:off x="4675986" y="2745684"/>
            <a:ext cx="381346" cy="368644"/>
            <a:chOff x="4675986" y="2745684"/>
            <a:chExt cx="381346" cy="368644"/>
          </a:xfrm>
        </p:grpSpPr>
        <p:sp>
          <p:nvSpPr>
            <p:cNvPr id="9035" name="Google Shape;9035;p49"/>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49"/>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49"/>
          <p:cNvGrpSpPr/>
          <p:nvPr/>
        </p:nvGrpSpPr>
        <p:grpSpPr>
          <a:xfrm>
            <a:off x="5220616" y="2791061"/>
            <a:ext cx="373185" cy="302466"/>
            <a:chOff x="5220616" y="2791061"/>
            <a:chExt cx="373185" cy="302466"/>
          </a:xfrm>
        </p:grpSpPr>
        <p:sp>
          <p:nvSpPr>
            <p:cNvPr id="9038" name="Google Shape;9038;p49"/>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49"/>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49"/>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49"/>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49"/>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49"/>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49"/>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49"/>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49"/>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49"/>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49"/>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49"/>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49"/>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49"/>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49"/>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49"/>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49"/>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49"/>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6" name="Google Shape;9056;p49"/>
          <p:cNvGrpSpPr/>
          <p:nvPr/>
        </p:nvGrpSpPr>
        <p:grpSpPr>
          <a:xfrm>
            <a:off x="5788661" y="2772517"/>
            <a:ext cx="284366" cy="344097"/>
            <a:chOff x="5864861" y="2772517"/>
            <a:chExt cx="284366" cy="344097"/>
          </a:xfrm>
        </p:grpSpPr>
        <p:sp>
          <p:nvSpPr>
            <p:cNvPr id="9057" name="Google Shape;9057;p49"/>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49"/>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49"/>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49"/>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49"/>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49"/>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63" name="Google Shape;9063;p49"/>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64" name="Google Shape;9064;p49"/>
          <p:cNvGrpSpPr/>
          <p:nvPr/>
        </p:nvGrpSpPr>
        <p:grpSpPr>
          <a:xfrm>
            <a:off x="6974158" y="2789537"/>
            <a:ext cx="255247" cy="327458"/>
            <a:chOff x="6974158" y="2789537"/>
            <a:chExt cx="255247" cy="327458"/>
          </a:xfrm>
        </p:grpSpPr>
        <p:sp>
          <p:nvSpPr>
            <p:cNvPr id="9065" name="Google Shape;9065;p49"/>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49"/>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49"/>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49"/>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49"/>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49"/>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49"/>
          <p:cNvGrpSpPr/>
          <p:nvPr/>
        </p:nvGrpSpPr>
        <p:grpSpPr>
          <a:xfrm>
            <a:off x="7530697" y="2790299"/>
            <a:ext cx="244291" cy="326314"/>
            <a:chOff x="7530697" y="2790299"/>
            <a:chExt cx="244291" cy="326314"/>
          </a:xfrm>
        </p:grpSpPr>
        <p:sp>
          <p:nvSpPr>
            <p:cNvPr id="9072" name="Google Shape;9072;p49"/>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49"/>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49"/>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49"/>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49"/>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49"/>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49"/>
          <p:cNvGrpSpPr/>
          <p:nvPr/>
        </p:nvGrpSpPr>
        <p:grpSpPr>
          <a:xfrm>
            <a:off x="7988191" y="2832248"/>
            <a:ext cx="332348" cy="283985"/>
            <a:chOff x="7988191" y="2832248"/>
            <a:chExt cx="332348" cy="283985"/>
          </a:xfrm>
        </p:grpSpPr>
        <p:sp>
          <p:nvSpPr>
            <p:cNvPr id="9079" name="Google Shape;9079;p49"/>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49"/>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49"/>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2" name="Google Shape;9082;p49"/>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3" name="Google Shape;9083;p49"/>
          <p:cNvGrpSpPr/>
          <p:nvPr/>
        </p:nvGrpSpPr>
        <p:grpSpPr>
          <a:xfrm>
            <a:off x="3588440" y="3258368"/>
            <a:ext cx="364484" cy="262423"/>
            <a:chOff x="3588440" y="3258368"/>
            <a:chExt cx="364484" cy="262423"/>
          </a:xfrm>
        </p:grpSpPr>
        <p:sp>
          <p:nvSpPr>
            <p:cNvPr id="9084" name="Google Shape;9084;p49"/>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49"/>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49"/>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49"/>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49"/>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49"/>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0" name="Google Shape;9090;p49"/>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1" name="Google Shape;9091;p49"/>
          <p:cNvGrpSpPr/>
          <p:nvPr/>
        </p:nvGrpSpPr>
        <p:grpSpPr>
          <a:xfrm>
            <a:off x="5765817" y="3227724"/>
            <a:ext cx="364865" cy="324822"/>
            <a:chOff x="5765817" y="3227724"/>
            <a:chExt cx="364865" cy="324822"/>
          </a:xfrm>
        </p:grpSpPr>
        <p:sp>
          <p:nvSpPr>
            <p:cNvPr id="9092" name="Google Shape;9092;p49"/>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49"/>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49"/>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5" name="Google Shape;9095;p49"/>
          <p:cNvGrpSpPr/>
          <p:nvPr/>
        </p:nvGrpSpPr>
        <p:grpSpPr>
          <a:xfrm>
            <a:off x="6228583" y="3237664"/>
            <a:ext cx="446539" cy="303895"/>
            <a:chOff x="6228583" y="3237664"/>
            <a:chExt cx="446539" cy="303895"/>
          </a:xfrm>
        </p:grpSpPr>
        <p:sp>
          <p:nvSpPr>
            <p:cNvPr id="9096" name="Google Shape;9096;p49"/>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49"/>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49"/>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49"/>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49"/>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49"/>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49"/>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49"/>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49"/>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49"/>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49"/>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49"/>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49"/>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49"/>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49"/>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49"/>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49"/>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3" name="Google Shape;9113;p49"/>
          <p:cNvGrpSpPr/>
          <p:nvPr/>
        </p:nvGrpSpPr>
        <p:grpSpPr>
          <a:xfrm>
            <a:off x="865862" y="3207306"/>
            <a:ext cx="364484" cy="364897"/>
            <a:chOff x="865862" y="3207306"/>
            <a:chExt cx="364484" cy="364897"/>
          </a:xfrm>
        </p:grpSpPr>
        <p:sp>
          <p:nvSpPr>
            <p:cNvPr id="9114" name="Google Shape;9114;p49"/>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49"/>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49"/>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49"/>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49"/>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49"/>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49"/>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49"/>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49"/>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49"/>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49"/>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49"/>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49"/>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49"/>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8" name="Google Shape;9128;p49"/>
          <p:cNvGrpSpPr/>
          <p:nvPr/>
        </p:nvGrpSpPr>
        <p:grpSpPr>
          <a:xfrm>
            <a:off x="1404617" y="3226962"/>
            <a:ext cx="370168" cy="325965"/>
            <a:chOff x="1404617" y="3226962"/>
            <a:chExt cx="370168" cy="325965"/>
          </a:xfrm>
        </p:grpSpPr>
        <p:sp>
          <p:nvSpPr>
            <p:cNvPr id="9129" name="Google Shape;9129;p49"/>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49"/>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49"/>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49"/>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49"/>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49"/>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49"/>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49"/>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49"/>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8" name="Google Shape;9138;p49"/>
          <p:cNvGrpSpPr/>
          <p:nvPr/>
        </p:nvGrpSpPr>
        <p:grpSpPr>
          <a:xfrm>
            <a:off x="1954741" y="3212419"/>
            <a:ext cx="366389" cy="354481"/>
            <a:chOff x="1954741" y="3212419"/>
            <a:chExt cx="366389" cy="354481"/>
          </a:xfrm>
        </p:grpSpPr>
        <p:sp>
          <p:nvSpPr>
            <p:cNvPr id="9139" name="Google Shape;9139;p49"/>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49"/>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49"/>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49"/>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49"/>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49"/>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49"/>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49"/>
          <p:cNvGrpSpPr/>
          <p:nvPr/>
        </p:nvGrpSpPr>
        <p:grpSpPr>
          <a:xfrm>
            <a:off x="3043239" y="3215626"/>
            <a:ext cx="366008" cy="348670"/>
            <a:chOff x="3043239" y="3215626"/>
            <a:chExt cx="366008" cy="348670"/>
          </a:xfrm>
        </p:grpSpPr>
        <p:sp>
          <p:nvSpPr>
            <p:cNvPr id="9147" name="Google Shape;9147;p49"/>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49"/>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9" name="Google Shape;9149;p49"/>
          <p:cNvGrpSpPr/>
          <p:nvPr/>
        </p:nvGrpSpPr>
        <p:grpSpPr>
          <a:xfrm>
            <a:off x="4218333" y="3184982"/>
            <a:ext cx="209107" cy="383442"/>
            <a:chOff x="4218333" y="3184982"/>
            <a:chExt cx="209107" cy="383442"/>
          </a:xfrm>
        </p:grpSpPr>
        <p:sp>
          <p:nvSpPr>
            <p:cNvPr id="9150" name="Google Shape;9150;p49"/>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49"/>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52" name="Google Shape;9152;p49"/>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3" name="Google Shape;9153;p49"/>
          <p:cNvGrpSpPr/>
          <p:nvPr/>
        </p:nvGrpSpPr>
        <p:grpSpPr>
          <a:xfrm>
            <a:off x="6896644" y="3216007"/>
            <a:ext cx="322917" cy="347876"/>
            <a:chOff x="6896644" y="3216007"/>
            <a:chExt cx="322917" cy="347876"/>
          </a:xfrm>
        </p:grpSpPr>
        <p:sp>
          <p:nvSpPr>
            <p:cNvPr id="9154" name="Google Shape;9154;p49"/>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49"/>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49"/>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49"/>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49"/>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49"/>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49"/>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1" name="Google Shape;9161;p49"/>
          <p:cNvGrpSpPr/>
          <p:nvPr/>
        </p:nvGrpSpPr>
        <p:grpSpPr>
          <a:xfrm>
            <a:off x="7429366" y="3223183"/>
            <a:ext cx="334634" cy="333904"/>
            <a:chOff x="7429366" y="3223183"/>
            <a:chExt cx="334634" cy="333904"/>
          </a:xfrm>
        </p:grpSpPr>
        <p:sp>
          <p:nvSpPr>
            <p:cNvPr id="9162" name="Google Shape;9162;p49"/>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49"/>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4" name="Google Shape;9164;p49"/>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5" name="Google Shape;9165;p49"/>
          <p:cNvGrpSpPr/>
          <p:nvPr/>
        </p:nvGrpSpPr>
        <p:grpSpPr>
          <a:xfrm>
            <a:off x="5216456" y="3725484"/>
            <a:ext cx="356196" cy="265631"/>
            <a:chOff x="5216456" y="3725484"/>
            <a:chExt cx="356196" cy="265631"/>
          </a:xfrm>
        </p:grpSpPr>
        <p:sp>
          <p:nvSpPr>
            <p:cNvPr id="9166" name="Google Shape;9166;p4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4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8" name="Google Shape;9168;p49"/>
          <p:cNvGrpSpPr/>
          <p:nvPr/>
        </p:nvGrpSpPr>
        <p:grpSpPr>
          <a:xfrm>
            <a:off x="6849393" y="3733994"/>
            <a:ext cx="355053" cy="248038"/>
            <a:chOff x="6849393" y="3733994"/>
            <a:chExt cx="355053" cy="248038"/>
          </a:xfrm>
        </p:grpSpPr>
        <p:sp>
          <p:nvSpPr>
            <p:cNvPr id="9169" name="Google Shape;9169;p49"/>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49"/>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49"/>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49"/>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49"/>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4" name="Google Shape;9174;p49"/>
          <p:cNvGrpSpPr/>
          <p:nvPr/>
        </p:nvGrpSpPr>
        <p:grpSpPr>
          <a:xfrm>
            <a:off x="7918997" y="3714687"/>
            <a:ext cx="392111" cy="280206"/>
            <a:chOff x="7918997" y="3714687"/>
            <a:chExt cx="392111" cy="280206"/>
          </a:xfrm>
        </p:grpSpPr>
        <p:sp>
          <p:nvSpPr>
            <p:cNvPr id="9175" name="Google Shape;9175;p49"/>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49"/>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49"/>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49"/>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49"/>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80" name="Google Shape;9180;p49"/>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1" name="Google Shape;9181;p49"/>
          <p:cNvGrpSpPr/>
          <p:nvPr/>
        </p:nvGrpSpPr>
        <p:grpSpPr>
          <a:xfrm>
            <a:off x="1408777" y="3680964"/>
            <a:ext cx="357720" cy="355148"/>
            <a:chOff x="1408777" y="3680964"/>
            <a:chExt cx="357720" cy="355148"/>
          </a:xfrm>
        </p:grpSpPr>
        <p:sp>
          <p:nvSpPr>
            <p:cNvPr id="9182" name="Google Shape;9182;p49"/>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49"/>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49"/>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49"/>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49"/>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7" name="Google Shape;9187;p49"/>
          <p:cNvGrpSpPr/>
          <p:nvPr/>
        </p:nvGrpSpPr>
        <p:grpSpPr>
          <a:xfrm>
            <a:off x="1952836" y="3680964"/>
            <a:ext cx="357720" cy="355148"/>
            <a:chOff x="1952836" y="3680964"/>
            <a:chExt cx="357720" cy="355148"/>
          </a:xfrm>
        </p:grpSpPr>
        <p:sp>
          <p:nvSpPr>
            <p:cNvPr id="9188" name="Google Shape;9188;p49"/>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49"/>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49"/>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49"/>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49"/>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3" name="Google Shape;9193;p49"/>
          <p:cNvGrpSpPr/>
          <p:nvPr/>
        </p:nvGrpSpPr>
        <p:grpSpPr>
          <a:xfrm>
            <a:off x="2496894" y="3680964"/>
            <a:ext cx="357720" cy="355148"/>
            <a:chOff x="2496894" y="3680964"/>
            <a:chExt cx="357720" cy="355148"/>
          </a:xfrm>
        </p:grpSpPr>
        <p:sp>
          <p:nvSpPr>
            <p:cNvPr id="9194" name="Google Shape;9194;p49"/>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49"/>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49"/>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49"/>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49"/>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9" name="Google Shape;9199;p49"/>
          <p:cNvGrpSpPr/>
          <p:nvPr/>
        </p:nvGrpSpPr>
        <p:grpSpPr>
          <a:xfrm>
            <a:off x="3040984" y="3681059"/>
            <a:ext cx="356164" cy="355815"/>
            <a:chOff x="3040984" y="3681059"/>
            <a:chExt cx="356164" cy="355815"/>
          </a:xfrm>
        </p:grpSpPr>
        <p:sp>
          <p:nvSpPr>
            <p:cNvPr id="9200" name="Google Shape;9200;p49"/>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49"/>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49"/>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49"/>
          <p:cNvGrpSpPr/>
          <p:nvPr/>
        </p:nvGrpSpPr>
        <p:grpSpPr>
          <a:xfrm>
            <a:off x="3584280" y="3699191"/>
            <a:ext cx="358069" cy="317995"/>
            <a:chOff x="3584280" y="3699191"/>
            <a:chExt cx="358069" cy="317995"/>
          </a:xfrm>
        </p:grpSpPr>
        <p:sp>
          <p:nvSpPr>
            <p:cNvPr id="9204" name="Google Shape;9204;p49"/>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49"/>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49"/>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49"/>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49"/>
          <p:cNvGrpSpPr/>
          <p:nvPr/>
        </p:nvGrpSpPr>
        <p:grpSpPr>
          <a:xfrm>
            <a:off x="4129482" y="3681059"/>
            <a:ext cx="355402" cy="354291"/>
            <a:chOff x="4129482" y="3681059"/>
            <a:chExt cx="355402" cy="354291"/>
          </a:xfrm>
        </p:grpSpPr>
        <p:sp>
          <p:nvSpPr>
            <p:cNvPr id="9209" name="Google Shape;9209;p49"/>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49"/>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49"/>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49"/>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3" name="Google Shape;9213;p49"/>
          <p:cNvGrpSpPr/>
          <p:nvPr/>
        </p:nvGrpSpPr>
        <p:grpSpPr>
          <a:xfrm>
            <a:off x="4673540" y="3680297"/>
            <a:ext cx="355434" cy="355815"/>
            <a:chOff x="4673540" y="3680297"/>
            <a:chExt cx="355434" cy="355815"/>
          </a:xfrm>
        </p:grpSpPr>
        <p:sp>
          <p:nvSpPr>
            <p:cNvPr id="9214" name="Google Shape;9214;p49"/>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49"/>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49"/>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49"/>
          <p:cNvGrpSpPr/>
          <p:nvPr/>
        </p:nvGrpSpPr>
        <p:grpSpPr>
          <a:xfrm>
            <a:off x="5779408" y="3699191"/>
            <a:ext cx="317645" cy="318757"/>
            <a:chOff x="5779408" y="3699191"/>
            <a:chExt cx="317645" cy="318757"/>
          </a:xfrm>
        </p:grpSpPr>
        <p:sp>
          <p:nvSpPr>
            <p:cNvPr id="9218" name="Google Shape;9218;p49"/>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49"/>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20" name="Google Shape;9220;p49"/>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21" name="Google Shape;9221;p49"/>
          <p:cNvGrpSpPr/>
          <p:nvPr/>
        </p:nvGrpSpPr>
        <p:grpSpPr>
          <a:xfrm>
            <a:off x="7390435" y="3680868"/>
            <a:ext cx="372073" cy="355243"/>
            <a:chOff x="7390435" y="3680868"/>
            <a:chExt cx="372073" cy="355243"/>
          </a:xfrm>
        </p:grpSpPr>
        <p:sp>
          <p:nvSpPr>
            <p:cNvPr id="9222" name="Google Shape;9222;p49"/>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49"/>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49"/>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49"/>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49"/>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49"/>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8" name="Google Shape;9228;p49"/>
          <p:cNvGrpSpPr/>
          <p:nvPr/>
        </p:nvGrpSpPr>
        <p:grpSpPr>
          <a:xfrm>
            <a:off x="1421638" y="4125629"/>
            <a:ext cx="374709" cy="374010"/>
            <a:chOff x="1421638" y="4125629"/>
            <a:chExt cx="374709" cy="374010"/>
          </a:xfrm>
        </p:grpSpPr>
        <p:sp>
          <p:nvSpPr>
            <p:cNvPr id="9229" name="Google Shape;9229;p49"/>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49"/>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49"/>
          <p:cNvGrpSpPr/>
          <p:nvPr/>
        </p:nvGrpSpPr>
        <p:grpSpPr>
          <a:xfrm>
            <a:off x="1973254" y="4156304"/>
            <a:ext cx="357720" cy="342192"/>
            <a:chOff x="1973254" y="4156304"/>
            <a:chExt cx="357720" cy="342192"/>
          </a:xfrm>
        </p:grpSpPr>
        <p:sp>
          <p:nvSpPr>
            <p:cNvPr id="9232" name="Google Shape;9232;p49"/>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49"/>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49"/>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49"/>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49"/>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49"/>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8" name="Google Shape;9238;p49"/>
          <p:cNvGrpSpPr/>
          <p:nvPr/>
        </p:nvGrpSpPr>
        <p:grpSpPr>
          <a:xfrm>
            <a:off x="2523759" y="4135505"/>
            <a:ext cx="341049" cy="340318"/>
            <a:chOff x="2523759" y="4135505"/>
            <a:chExt cx="341049" cy="340318"/>
          </a:xfrm>
        </p:grpSpPr>
        <p:sp>
          <p:nvSpPr>
            <p:cNvPr id="9239" name="Google Shape;9239;p49"/>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49"/>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49"/>
          <p:cNvGrpSpPr/>
          <p:nvPr/>
        </p:nvGrpSpPr>
        <p:grpSpPr>
          <a:xfrm>
            <a:off x="3040603" y="4130360"/>
            <a:ext cx="392079" cy="350353"/>
            <a:chOff x="3040603" y="4130360"/>
            <a:chExt cx="392079" cy="350353"/>
          </a:xfrm>
        </p:grpSpPr>
        <p:sp>
          <p:nvSpPr>
            <p:cNvPr id="9242" name="Google Shape;9242;p49"/>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49"/>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49"/>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49"/>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49"/>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49"/>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49"/>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49"/>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49"/>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49"/>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49"/>
          <p:cNvGrpSpPr/>
          <p:nvPr/>
        </p:nvGrpSpPr>
        <p:grpSpPr>
          <a:xfrm>
            <a:off x="3662144" y="4135505"/>
            <a:ext cx="232955" cy="340318"/>
            <a:chOff x="3662144" y="4135505"/>
            <a:chExt cx="232955" cy="340318"/>
          </a:xfrm>
        </p:grpSpPr>
        <p:sp>
          <p:nvSpPr>
            <p:cNvPr id="9253" name="Google Shape;9253;p49"/>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49"/>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49"/>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49"/>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49"/>
          <p:cNvGrpSpPr/>
          <p:nvPr/>
        </p:nvGrpSpPr>
        <p:grpSpPr>
          <a:xfrm>
            <a:off x="4149138" y="4121151"/>
            <a:ext cx="344065" cy="368644"/>
            <a:chOff x="4149138" y="4121151"/>
            <a:chExt cx="344065" cy="368644"/>
          </a:xfrm>
        </p:grpSpPr>
        <p:sp>
          <p:nvSpPr>
            <p:cNvPr id="9258" name="Google Shape;9258;p49"/>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49"/>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49"/>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49"/>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49"/>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49"/>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49"/>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49"/>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49"/>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49"/>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49"/>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49"/>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0" name="Google Shape;9270;p49"/>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1" name="Google Shape;9271;p49"/>
          <p:cNvGrpSpPr/>
          <p:nvPr/>
        </p:nvGrpSpPr>
        <p:grpSpPr>
          <a:xfrm>
            <a:off x="5206262" y="4174817"/>
            <a:ext cx="397763" cy="262804"/>
            <a:chOff x="5206262" y="4174817"/>
            <a:chExt cx="397763" cy="262804"/>
          </a:xfrm>
        </p:grpSpPr>
        <p:sp>
          <p:nvSpPr>
            <p:cNvPr id="9272" name="Google Shape;9272;p49"/>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49"/>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49"/>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49"/>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49"/>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49"/>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49"/>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49"/>
          <p:cNvGrpSpPr/>
          <p:nvPr/>
        </p:nvGrpSpPr>
        <p:grpSpPr>
          <a:xfrm>
            <a:off x="5727616" y="4204699"/>
            <a:ext cx="440505" cy="290018"/>
            <a:chOff x="5727616" y="4204699"/>
            <a:chExt cx="440505" cy="290018"/>
          </a:xfrm>
        </p:grpSpPr>
        <p:sp>
          <p:nvSpPr>
            <p:cNvPr id="9280" name="Google Shape;9280;p49"/>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49"/>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49"/>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49"/>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49"/>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49"/>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49"/>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49"/>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49"/>
          <p:cNvGrpSpPr/>
          <p:nvPr/>
        </p:nvGrpSpPr>
        <p:grpSpPr>
          <a:xfrm>
            <a:off x="6410063" y="4135124"/>
            <a:ext cx="159950" cy="364516"/>
            <a:chOff x="6410063" y="4135124"/>
            <a:chExt cx="159950" cy="364516"/>
          </a:xfrm>
        </p:grpSpPr>
        <p:sp>
          <p:nvSpPr>
            <p:cNvPr id="9289" name="Google Shape;9289;p49"/>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49"/>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49"/>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49"/>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49"/>
          <p:cNvGrpSpPr/>
          <p:nvPr/>
        </p:nvGrpSpPr>
        <p:grpSpPr>
          <a:xfrm>
            <a:off x="6924652" y="4135505"/>
            <a:ext cx="214378" cy="364135"/>
            <a:chOff x="6924652" y="4135505"/>
            <a:chExt cx="214378" cy="364135"/>
          </a:xfrm>
        </p:grpSpPr>
        <p:sp>
          <p:nvSpPr>
            <p:cNvPr id="9294" name="Google Shape;9294;p49"/>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49"/>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49"/>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49"/>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8" name="Google Shape;9298;p49"/>
          <p:cNvGrpSpPr/>
          <p:nvPr/>
        </p:nvGrpSpPr>
        <p:grpSpPr>
          <a:xfrm>
            <a:off x="7384751" y="4147984"/>
            <a:ext cx="380012" cy="351274"/>
            <a:chOff x="7384751" y="4147984"/>
            <a:chExt cx="380012" cy="351274"/>
          </a:xfrm>
        </p:grpSpPr>
        <p:sp>
          <p:nvSpPr>
            <p:cNvPr id="9299" name="Google Shape;9299;p49"/>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49"/>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49"/>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49"/>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49"/>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07" name="Shape 9307"/>
        <p:cNvGrpSpPr/>
        <p:nvPr/>
      </p:nvGrpSpPr>
      <p:grpSpPr>
        <a:xfrm>
          <a:off x="0" y="0"/>
          <a:ext cx="0" cy="0"/>
          <a:chOff x="0" y="0"/>
          <a:chExt cx="0" cy="0"/>
        </a:xfrm>
      </p:grpSpPr>
      <p:sp>
        <p:nvSpPr>
          <p:cNvPr id="9308" name="Google Shape;9308;p50"/>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309" name="Google Shape;9309;p50"/>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9310" name="Google Shape;9310;p50"/>
          <p:cNvGrpSpPr/>
          <p:nvPr/>
        </p:nvGrpSpPr>
        <p:grpSpPr>
          <a:xfrm>
            <a:off x="1989449" y="4282269"/>
            <a:ext cx="374774" cy="346073"/>
            <a:chOff x="1989449" y="4282269"/>
            <a:chExt cx="374774" cy="346073"/>
          </a:xfrm>
        </p:grpSpPr>
        <p:sp>
          <p:nvSpPr>
            <p:cNvPr id="9311" name="Google Shape;9311;p50"/>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50"/>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50"/>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50"/>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50"/>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50"/>
          <p:cNvGrpSpPr/>
          <p:nvPr/>
        </p:nvGrpSpPr>
        <p:grpSpPr>
          <a:xfrm>
            <a:off x="2487439" y="4280740"/>
            <a:ext cx="198775" cy="348972"/>
            <a:chOff x="2487439" y="4280740"/>
            <a:chExt cx="198775" cy="348972"/>
          </a:xfrm>
        </p:grpSpPr>
        <p:sp>
          <p:nvSpPr>
            <p:cNvPr id="9317" name="Google Shape;9317;p50"/>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50"/>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50"/>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50"/>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50"/>
          <p:cNvGrpSpPr/>
          <p:nvPr/>
        </p:nvGrpSpPr>
        <p:grpSpPr>
          <a:xfrm>
            <a:off x="2810958" y="4273923"/>
            <a:ext cx="353145" cy="361873"/>
            <a:chOff x="2810958" y="4273923"/>
            <a:chExt cx="353145" cy="361873"/>
          </a:xfrm>
        </p:grpSpPr>
        <p:sp>
          <p:nvSpPr>
            <p:cNvPr id="9322" name="Google Shape;9322;p50"/>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50"/>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50"/>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50"/>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50"/>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50"/>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50"/>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50"/>
          <p:cNvGrpSpPr/>
          <p:nvPr/>
        </p:nvGrpSpPr>
        <p:grpSpPr>
          <a:xfrm>
            <a:off x="6275635" y="4282651"/>
            <a:ext cx="209383" cy="366778"/>
            <a:chOff x="6275635" y="4282651"/>
            <a:chExt cx="209383" cy="366778"/>
          </a:xfrm>
        </p:grpSpPr>
        <p:sp>
          <p:nvSpPr>
            <p:cNvPr id="9330" name="Google Shape;9330;p50"/>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50"/>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2" name="Google Shape;9332;p50"/>
          <p:cNvGrpSpPr/>
          <p:nvPr/>
        </p:nvGrpSpPr>
        <p:grpSpPr>
          <a:xfrm>
            <a:off x="6701186" y="4283033"/>
            <a:ext cx="280292" cy="366396"/>
            <a:chOff x="6701186" y="4283033"/>
            <a:chExt cx="280292" cy="366396"/>
          </a:xfrm>
        </p:grpSpPr>
        <p:sp>
          <p:nvSpPr>
            <p:cNvPr id="9333" name="Google Shape;9333;p50"/>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50"/>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5" name="Google Shape;9335;p50"/>
          <p:cNvGrpSpPr/>
          <p:nvPr/>
        </p:nvGrpSpPr>
        <p:grpSpPr>
          <a:xfrm>
            <a:off x="2609571" y="3824958"/>
            <a:ext cx="373627" cy="347347"/>
            <a:chOff x="2609571" y="3824958"/>
            <a:chExt cx="373627" cy="347347"/>
          </a:xfrm>
        </p:grpSpPr>
        <p:sp>
          <p:nvSpPr>
            <p:cNvPr id="9336" name="Google Shape;9336;p50"/>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50"/>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8" name="Google Shape;9338;p50"/>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9" name="Google Shape;9339;p50"/>
          <p:cNvGrpSpPr/>
          <p:nvPr/>
        </p:nvGrpSpPr>
        <p:grpSpPr>
          <a:xfrm>
            <a:off x="916127" y="3807056"/>
            <a:ext cx="221902" cy="380795"/>
            <a:chOff x="916127" y="3807056"/>
            <a:chExt cx="221902" cy="380795"/>
          </a:xfrm>
        </p:grpSpPr>
        <p:sp>
          <p:nvSpPr>
            <p:cNvPr id="9340" name="Google Shape;9340;p50"/>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50"/>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50"/>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50"/>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4" name="Google Shape;9344;p50"/>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50"/>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6" name="Google Shape;9346;p50"/>
          <p:cNvGrpSpPr/>
          <p:nvPr/>
        </p:nvGrpSpPr>
        <p:grpSpPr>
          <a:xfrm>
            <a:off x="3513010" y="3816134"/>
            <a:ext cx="362223" cy="361108"/>
            <a:chOff x="3513010" y="3816134"/>
            <a:chExt cx="362223" cy="361108"/>
          </a:xfrm>
        </p:grpSpPr>
        <p:sp>
          <p:nvSpPr>
            <p:cNvPr id="9347" name="Google Shape;9347;p50"/>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50"/>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50"/>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50"/>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50"/>
          <p:cNvGrpSpPr/>
          <p:nvPr/>
        </p:nvGrpSpPr>
        <p:grpSpPr>
          <a:xfrm>
            <a:off x="3950316" y="3820307"/>
            <a:ext cx="369805" cy="353782"/>
            <a:chOff x="3950316" y="3820307"/>
            <a:chExt cx="369805" cy="353782"/>
          </a:xfrm>
        </p:grpSpPr>
        <p:sp>
          <p:nvSpPr>
            <p:cNvPr id="9352" name="Google Shape;9352;p50"/>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50"/>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50"/>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50"/>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50"/>
          <p:cNvGrpSpPr/>
          <p:nvPr/>
        </p:nvGrpSpPr>
        <p:grpSpPr>
          <a:xfrm>
            <a:off x="1761909" y="3811961"/>
            <a:ext cx="307974" cy="371716"/>
            <a:chOff x="1761909" y="3811961"/>
            <a:chExt cx="307974" cy="371716"/>
          </a:xfrm>
        </p:grpSpPr>
        <p:sp>
          <p:nvSpPr>
            <p:cNvPr id="9357" name="Google Shape;9357;p50"/>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50"/>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50"/>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50"/>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50"/>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50"/>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50"/>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50"/>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50"/>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50"/>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50"/>
          <p:cNvGrpSpPr/>
          <p:nvPr/>
        </p:nvGrpSpPr>
        <p:grpSpPr>
          <a:xfrm>
            <a:off x="5373342" y="3808935"/>
            <a:ext cx="231395" cy="353145"/>
            <a:chOff x="5373342" y="3808935"/>
            <a:chExt cx="231395" cy="353145"/>
          </a:xfrm>
        </p:grpSpPr>
        <p:sp>
          <p:nvSpPr>
            <p:cNvPr id="9368" name="Google Shape;9368;p50"/>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50"/>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50"/>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50"/>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50"/>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50"/>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50"/>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50"/>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50"/>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7" name="Google Shape;9377;p50"/>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8" name="Google Shape;9378;p50"/>
          <p:cNvGrpSpPr/>
          <p:nvPr/>
        </p:nvGrpSpPr>
        <p:grpSpPr>
          <a:xfrm>
            <a:off x="5833775" y="3809445"/>
            <a:ext cx="235185" cy="352253"/>
            <a:chOff x="5833775" y="3809445"/>
            <a:chExt cx="235185" cy="352253"/>
          </a:xfrm>
        </p:grpSpPr>
        <p:sp>
          <p:nvSpPr>
            <p:cNvPr id="9379" name="Google Shape;9379;p50"/>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50"/>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50"/>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50"/>
          <p:cNvGrpSpPr/>
          <p:nvPr/>
        </p:nvGrpSpPr>
        <p:grpSpPr>
          <a:xfrm>
            <a:off x="4942472" y="3809318"/>
            <a:ext cx="238976" cy="352762"/>
            <a:chOff x="4942472" y="3809318"/>
            <a:chExt cx="238976" cy="352762"/>
          </a:xfrm>
        </p:grpSpPr>
        <p:sp>
          <p:nvSpPr>
            <p:cNvPr id="9383" name="Google Shape;9383;p50"/>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50"/>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50"/>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50"/>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50"/>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50"/>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50"/>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50"/>
          <p:cNvGrpSpPr/>
          <p:nvPr/>
        </p:nvGrpSpPr>
        <p:grpSpPr>
          <a:xfrm>
            <a:off x="6266525" y="3807788"/>
            <a:ext cx="260223" cy="353527"/>
            <a:chOff x="6266525" y="3807788"/>
            <a:chExt cx="260223" cy="353527"/>
          </a:xfrm>
        </p:grpSpPr>
        <p:sp>
          <p:nvSpPr>
            <p:cNvPr id="9391" name="Google Shape;9391;p50"/>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50"/>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50"/>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50"/>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5" name="Google Shape;9395;p50"/>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6" name="Google Shape;9396;p50"/>
          <p:cNvGrpSpPr/>
          <p:nvPr/>
        </p:nvGrpSpPr>
        <p:grpSpPr>
          <a:xfrm>
            <a:off x="7184363" y="3809604"/>
            <a:ext cx="202184" cy="352762"/>
            <a:chOff x="7184363" y="3809604"/>
            <a:chExt cx="202184" cy="352762"/>
          </a:xfrm>
        </p:grpSpPr>
        <p:sp>
          <p:nvSpPr>
            <p:cNvPr id="9397" name="Google Shape;9397;p50"/>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50"/>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50"/>
          <p:cNvGrpSpPr/>
          <p:nvPr/>
        </p:nvGrpSpPr>
        <p:grpSpPr>
          <a:xfrm>
            <a:off x="7571624" y="3808935"/>
            <a:ext cx="292047" cy="352762"/>
            <a:chOff x="7571624" y="3808935"/>
            <a:chExt cx="292047" cy="352762"/>
          </a:xfrm>
        </p:grpSpPr>
        <p:sp>
          <p:nvSpPr>
            <p:cNvPr id="9400" name="Google Shape;9400;p50"/>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50"/>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50"/>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50"/>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50"/>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50"/>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50"/>
          <p:cNvGrpSpPr/>
          <p:nvPr/>
        </p:nvGrpSpPr>
        <p:grpSpPr>
          <a:xfrm>
            <a:off x="2174559" y="3356116"/>
            <a:ext cx="364135" cy="359930"/>
            <a:chOff x="2174559" y="3356116"/>
            <a:chExt cx="364135" cy="359930"/>
          </a:xfrm>
        </p:grpSpPr>
        <p:sp>
          <p:nvSpPr>
            <p:cNvPr id="9407" name="Google Shape;9407;p50"/>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50"/>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50"/>
          <p:cNvGrpSpPr/>
          <p:nvPr/>
        </p:nvGrpSpPr>
        <p:grpSpPr>
          <a:xfrm>
            <a:off x="1731934" y="3355639"/>
            <a:ext cx="368371" cy="361554"/>
            <a:chOff x="1731934" y="3355639"/>
            <a:chExt cx="368371" cy="361554"/>
          </a:xfrm>
        </p:grpSpPr>
        <p:sp>
          <p:nvSpPr>
            <p:cNvPr id="9410" name="Google Shape;9410;p50"/>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50"/>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2" name="Google Shape;9412;p50"/>
          <p:cNvGrpSpPr/>
          <p:nvPr/>
        </p:nvGrpSpPr>
        <p:grpSpPr>
          <a:xfrm>
            <a:off x="3990517" y="3354173"/>
            <a:ext cx="279559" cy="363402"/>
            <a:chOff x="3990517" y="3354173"/>
            <a:chExt cx="279559" cy="363402"/>
          </a:xfrm>
        </p:grpSpPr>
        <p:sp>
          <p:nvSpPr>
            <p:cNvPr id="9413" name="Google Shape;9413;p50"/>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50"/>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50"/>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50"/>
          <p:cNvGrpSpPr/>
          <p:nvPr/>
        </p:nvGrpSpPr>
        <p:grpSpPr>
          <a:xfrm>
            <a:off x="3497847" y="3417374"/>
            <a:ext cx="379680" cy="237606"/>
            <a:chOff x="3497847" y="3417374"/>
            <a:chExt cx="379680" cy="237606"/>
          </a:xfrm>
        </p:grpSpPr>
        <p:sp>
          <p:nvSpPr>
            <p:cNvPr id="9417" name="Google Shape;9417;p50"/>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50"/>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50"/>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50"/>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1" name="Google Shape;9421;p50"/>
          <p:cNvGrpSpPr/>
          <p:nvPr/>
        </p:nvGrpSpPr>
        <p:grpSpPr>
          <a:xfrm>
            <a:off x="2612597" y="3367075"/>
            <a:ext cx="376271" cy="337982"/>
            <a:chOff x="2612597" y="3367075"/>
            <a:chExt cx="376271" cy="337982"/>
          </a:xfrm>
        </p:grpSpPr>
        <p:sp>
          <p:nvSpPr>
            <p:cNvPr id="9422" name="Google Shape;9422;p50"/>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50"/>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50"/>
          <p:cNvGrpSpPr/>
          <p:nvPr/>
        </p:nvGrpSpPr>
        <p:grpSpPr>
          <a:xfrm>
            <a:off x="3071914" y="3364431"/>
            <a:ext cx="343652" cy="342505"/>
            <a:chOff x="3071914" y="3364431"/>
            <a:chExt cx="343652" cy="342505"/>
          </a:xfrm>
        </p:grpSpPr>
        <p:sp>
          <p:nvSpPr>
            <p:cNvPr id="9425" name="Google Shape;9425;p50"/>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50"/>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50"/>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50"/>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50"/>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50"/>
          <p:cNvGrpSpPr/>
          <p:nvPr/>
        </p:nvGrpSpPr>
        <p:grpSpPr>
          <a:xfrm>
            <a:off x="897141" y="3359875"/>
            <a:ext cx="257962" cy="352762"/>
            <a:chOff x="897141" y="3359875"/>
            <a:chExt cx="257962" cy="352762"/>
          </a:xfrm>
        </p:grpSpPr>
        <p:sp>
          <p:nvSpPr>
            <p:cNvPr id="9431" name="Google Shape;9431;p50"/>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50"/>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50"/>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50"/>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50"/>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50"/>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50"/>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50"/>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50"/>
          <p:cNvGrpSpPr/>
          <p:nvPr/>
        </p:nvGrpSpPr>
        <p:grpSpPr>
          <a:xfrm>
            <a:off x="1333682" y="3344330"/>
            <a:ext cx="271213" cy="383088"/>
            <a:chOff x="1333682" y="3344330"/>
            <a:chExt cx="271213" cy="383088"/>
          </a:xfrm>
        </p:grpSpPr>
        <p:sp>
          <p:nvSpPr>
            <p:cNvPr id="9440" name="Google Shape;9440;p50"/>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50"/>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50"/>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50"/>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50"/>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50"/>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50"/>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50"/>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50"/>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50"/>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50"/>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50"/>
          <p:cNvGrpSpPr/>
          <p:nvPr/>
        </p:nvGrpSpPr>
        <p:grpSpPr>
          <a:xfrm>
            <a:off x="6664394" y="3346974"/>
            <a:ext cx="353113" cy="351998"/>
            <a:chOff x="6664394" y="3346974"/>
            <a:chExt cx="353113" cy="351998"/>
          </a:xfrm>
        </p:grpSpPr>
        <p:sp>
          <p:nvSpPr>
            <p:cNvPr id="9452" name="Google Shape;9452;p50"/>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50"/>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50"/>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50"/>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50"/>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50"/>
          <p:cNvGrpSpPr/>
          <p:nvPr/>
        </p:nvGrpSpPr>
        <p:grpSpPr>
          <a:xfrm>
            <a:off x="849741" y="1959307"/>
            <a:ext cx="399398" cy="375443"/>
            <a:chOff x="849741" y="1959307"/>
            <a:chExt cx="399398" cy="375443"/>
          </a:xfrm>
        </p:grpSpPr>
        <p:sp>
          <p:nvSpPr>
            <p:cNvPr id="9458" name="Google Shape;9458;p50"/>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50"/>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50"/>
          <p:cNvGrpSpPr/>
          <p:nvPr/>
        </p:nvGrpSpPr>
        <p:grpSpPr>
          <a:xfrm>
            <a:off x="1284212" y="1963766"/>
            <a:ext cx="379489" cy="366046"/>
            <a:chOff x="1284212" y="1963766"/>
            <a:chExt cx="379489" cy="366046"/>
          </a:xfrm>
        </p:grpSpPr>
        <p:sp>
          <p:nvSpPr>
            <p:cNvPr id="9461" name="Google Shape;9461;p50"/>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50"/>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50"/>
          <p:cNvGrpSpPr/>
          <p:nvPr/>
        </p:nvGrpSpPr>
        <p:grpSpPr>
          <a:xfrm>
            <a:off x="3037766" y="1969564"/>
            <a:ext cx="370219" cy="354928"/>
            <a:chOff x="3037766" y="1969564"/>
            <a:chExt cx="370219" cy="354928"/>
          </a:xfrm>
        </p:grpSpPr>
        <p:sp>
          <p:nvSpPr>
            <p:cNvPr id="9464" name="Google Shape;9464;p50"/>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50"/>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50"/>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50"/>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50"/>
          <p:cNvGrpSpPr/>
          <p:nvPr/>
        </p:nvGrpSpPr>
        <p:grpSpPr>
          <a:xfrm>
            <a:off x="3982553" y="1971730"/>
            <a:ext cx="304566" cy="350501"/>
            <a:chOff x="3982553" y="1971730"/>
            <a:chExt cx="304566" cy="350501"/>
          </a:xfrm>
        </p:grpSpPr>
        <p:sp>
          <p:nvSpPr>
            <p:cNvPr id="9469" name="Google Shape;9469;p50"/>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50"/>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50"/>
          <p:cNvGrpSpPr/>
          <p:nvPr/>
        </p:nvGrpSpPr>
        <p:grpSpPr>
          <a:xfrm>
            <a:off x="2567841" y="1994124"/>
            <a:ext cx="399812" cy="306477"/>
            <a:chOff x="2567841" y="1994124"/>
            <a:chExt cx="399812" cy="306477"/>
          </a:xfrm>
        </p:grpSpPr>
        <p:sp>
          <p:nvSpPr>
            <p:cNvPr id="9472" name="Google Shape;9472;p50"/>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50"/>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50"/>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5" name="Google Shape;9475;p50"/>
          <p:cNvGrpSpPr/>
          <p:nvPr/>
        </p:nvGrpSpPr>
        <p:grpSpPr>
          <a:xfrm>
            <a:off x="2212084" y="1960358"/>
            <a:ext cx="324698" cy="372863"/>
            <a:chOff x="2212084" y="1960358"/>
            <a:chExt cx="324698" cy="372863"/>
          </a:xfrm>
        </p:grpSpPr>
        <p:sp>
          <p:nvSpPr>
            <p:cNvPr id="9476" name="Google Shape;9476;p50"/>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50"/>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50"/>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50"/>
          <p:cNvGrpSpPr/>
          <p:nvPr/>
        </p:nvGrpSpPr>
        <p:grpSpPr>
          <a:xfrm>
            <a:off x="1805901" y="1960358"/>
            <a:ext cx="284847" cy="373627"/>
            <a:chOff x="1805901" y="1960358"/>
            <a:chExt cx="284847" cy="373627"/>
          </a:xfrm>
        </p:grpSpPr>
        <p:sp>
          <p:nvSpPr>
            <p:cNvPr id="9480" name="Google Shape;9480;p50"/>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50"/>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2" name="Google Shape;9482;p50"/>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50"/>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50"/>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5" name="Google Shape;9485;p50"/>
          <p:cNvGrpSpPr/>
          <p:nvPr/>
        </p:nvGrpSpPr>
        <p:grpSpPr>
          <a:xfrm>
            <a:off x="6656812" y="2029388"/>
            <a:ext cx="368690" cy="245793"/>
            <a:chOff x="6656812" y="2029388"/>
            <a:chExt cx="368690" cy="245793"/>
          </a:xfrm>
        </p:grpSpPr>
        <p:sp>
          <p:nvSpPr>
            <p:cNvPr id="9486" name="Google Shape;9486;p50"/>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50"/>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50"/>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50"/>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50"/>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50"/>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50"/>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50"/>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50"/>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50"/>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50"/>
          <p:cNvGrpSpPr/>
          <p:nvPr/>
        </p:nvGrpSpPr>
        <p:grpSpPr>
          <a:xfrm>
            <a:off x="4869651" y="2012218"/>
            <a:ext cx="376654" cy="281566"/>
            <a:chOff x="4869651" y="2012218"/>
            <a:chExt cx="376654" cy="281566"/>
          </a:xfrm>
        </p:grpSpPr>
        <p:sp>
          <p:nvSpPr>
            <p:cNvPr id="9497" name="Google Shape;9497;p50"/>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50"/>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50"/>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50"/>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50"/>
          <p:cNvGrpSpPr/>
          <p:nvPr/>
        </p:nvGrpSpPr>
        <p:grpSpPr>
          <a:xfrm>
            <a:off x="5306224" y="2012313"/>
            <a:ext cx="367925" cy="281694"/>
            <a:chOff x="5306224" y="2012313"/>
            <a:chExt cx="367925" cy="281694"/>
          </a:xfrm>
        </p:grpSpPr>
        <p:sp>
          <p:nvSpPr>
            <p:cNvPr id="9502" name="Google Shape;9502;p50"/>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50"/>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4" name="Google Shape;9504;p50"/>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5" name="Google Shape;9505;p50"/>
          <p:cNvGrpSpPr/>
          <p:nvPr/>
        </p:nvGrpSpPr>
        <p:grpSpPr>
          <a:xfrm>
            <a:off x="6195998" y="1983102"/>
            <a:ext cx="368308" cy="338746"/>
            <a:chOff x="6195998" y="1983102"/>
            <a:chExt cx="368308" cy="338746"/>
          </a:xfrm>
        </p:grpSpPr>
        <p:sp>
          <p:nvSpPr>
            <p:cNvPr id="9506" name="Google Shape;9506;p50"/>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50"/>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50"/>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50"/>
          <p:cNvGrpSpPr/>
          <p:nvPr/>
        </p:nvGrpSpPr>
        <p:grpSpPr>
          <a:xfrm>
            <a:off x="7542031" y="2011835"/>
            <a:ext cx="369072" cy="280037"/>
            <a:chOff x="7542031" y="2011835"/>
            <a:chExt cx="369072" cy="280037"/>
          </a:xfrm>
        </p:grpSpPr>
        <p:sp>
          <p:nvSpPr>
            <p:cNvPr id="9510" name="Google Shape;9510;p50"/>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50"/>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50"/>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50"/>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50"/>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50"/>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50"/>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50"/>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50"/>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9" name="Google Shape;9519;p50"/>
          <p:cNvGrpSpPr/>
          <p:nvPr/>
        </p:nvGrpSpPr>
        <p:grpSpPr>
          <a:xfrm>
            <a:off x="8010427" y="3348503"/>
            <a:ext cx="278795" cy="351615"/>
            <a:chOff x="8010427" y="3348503"/>
            <a:chExt cx="278795" cy="351615"/>
          </a:xfrm>
        </p:grpSpPr>
        <p:sp>
          <p:nvSpPr>
            <p:cNvPr id="9520" name="Google Shape;9520;p50"/>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50"/>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50"/>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50"/>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4" name="Google Shape;9524;p50"/>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5" name="Google Shape;9525;p50"/>
          <p:cNvGrpSpPr/>
          <p:nvPr/>
        </p:nvGrpSpPr>
        <p:grpSpPr>
          <a:xfrm>
            <a:off x="7141900" y="3349204"/>
            <a:ext cx="281057" cy="351010"/>
            <a:chOff x="7141900" y="3349204"/>
            <a:chExt cx="281057" cy="351010"/>
          </a:xfrm>
        </p:grpSpPr>
        <p:sp>
          <p:nvSpPr>
            <p:cNvPr id="9526" name="Google Shape;9526;p50"/>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50"/>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50"/>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9" name="Google Shape;9529;p50"/>
          <p:cNvGrpSpPr/>
          <p:nvPr/>
        </p:nvGrpSpPr>
        <p:grpSpPr>
          <a:xfrm>
            <a:off x="5314188" y="3350032"/>
            <a:ext cx="363752" cy="353113"/>
            <a:chOff x="5314188" y="3350032"/>
            <a:chExt cx="363752" cy="353113"/>
          </a:xfrm>
        </p:grpSpPr>
        <p:sp>
          <p:nvSpPr>
            <p:cNvPr id="9530" name="Google Shape;9530;p50"/>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50"/>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50"/>
          <p:cNvGrpSpPr/>
          <p:nvPr/>
        </p:nvGrpSpPr>
        <p:grpSpPr>
          <a:xfrm>
            <a:off x="6203579" y="3348981"/>
            <a:ext cx="351615" cy="350373"/>
            <a:chOff x="6203579" y="3348981"/>
            <a:chExt cx="351615" cy="350373"/>
          </a:xfrm>
        </p:grpSpPr>
        <p:sp>
          <p:nvSpPr>
            <p:cNvPr id="9533" name="Google Shape;9533;p50"/>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50"/>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50"/>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50"/>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50"/>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8" name="Google Shape;9538;p50"/>
          <p:cNvGrpSpPr/>
          <p:nvPr/>
        </p:nvGrpSpPr>
        <p:grpSpPr>
          <a:xfrm>
            <a:off x="5829984" y="3350032"/>
            <a:ext cx="220755" cy="352348"/>
            <a:chOff x="5829984" y="3350032"/>
            <a:chExt cx="220755" cy="352348"/>
          </a:xfrm>
        </p:grpSpPr>
        <p:sp>
          <p:nvSpPr>
            <p:cNvPr id="9539" name="Google Shape;9539;p50"/>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50"/>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50"/>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50"/>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50"/>
          <p:cNvGrpSpPr/>
          <p:nvPr/>
        </p:nvGrpSpPr>
        <p:grpSpPr>
          <a:xfrm>
            <a:off x="4882170" y="3349841"/>
            <a:ext cx="358464" cy="352316"/>
            <a:chOff x="4882170" y="3349841"/>
            <a:chExt cx="358464" cy="352316"/>
          </a:xfrm>
        </p:grpSpPr>
        <p:sp>
          <p:nvSpPr>
            <p:cNvPr id="9544" name="Google Shape;9544;p50"/>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50"/>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6" name="Google Shape;9546;p50"/>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50"/>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8" name="Google Shape;9548;p50"/>
          <p:cNvGrpSpPr/>
          <p:nvPr/>
        </p:nvGrpSpPr>
        <p:grpSpPr>
          <a:xfrm>
            <a:off x="3044965" y="2435220"/>
            <a:ext cx="400194" cy="324316"/>
            <a:chOff x="3044965" y="2435220"/>
            <a:chExt cx="400194" cy="324316"/>
          </a:xfrm>
        </p:grpSpPr>
        <p:sp>
          <p:nvSpPr>
            <p:cNvPr id="9549" name="Google Shape;9549;p50"/>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50"/>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50"/>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50"/>
          <p:cNvGrpSpPr/>
          <p:nvPr/>
        </p:nvGrpSpPr>
        <p:grpSpPr>
          <a:xfrm>
            <a:off x="4878379" y="2473892"/>
            <a:ext cx="367161" cy="287523"/>
            <a:chOff x="4878379" y="2473892"/>
            <a:chExt cx="367161" cy="287523"/>
          </a:xfrm>
        </p:grpSpPr>
        <p:sp>
          <p:nvSpPr>
            <p:cNvPr id="9553" name="Google Shape;9553;p50"/>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50"/>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50"/>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50"/>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50"/>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50"/>
          <p:cNvGrpSpPr/>
          <p:nvPr/>
        </p:nvGrpSpPr>
        <p:grpSpPr>
          <a:xfrm>
            <a:off x="1325719" y="2887689"/>
            <a:ext cx="290581" cy="372481"/>
            <a:chOff x="1325719" y="2887689"/>
            <a:chExt cx="290581" cy="372481"/>
          </a:xfrm>
        </p:grpSpPr>
        <p:sp>
          <p:nvSpPr>
            <p:cNvPr id="9559" name="Google Shape;9559;p50"/>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50"/>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1" name="Google Shape;9561;p50"/>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2" name="Google Shape;9562;p50"/>
          <p:cNvGrpSpPr/>
          <p:nvPr/>
        </p:nvGrpSpPr>
        <p:grpSpPr>
          <a:xfrm>
            <a:off x="3510335" y="2892499"/>
            <a:ext cx="360726" cy="361204"/>
            <a:chOff x="3510335" y="2892499"/>
            <a:chExt cx="360726" cy="361204"/>
          </a:xfrm>
        </p:grpSpPr>
        <p:sp>
          <p:nvSpPr>
            <p:cNvPr id="9563" name="Google Shape;9563;p50"/>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50"/>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50"/>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50"/>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50"/>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8" name="Google Shape;9568;p50"/>
          <p:cNvGrpSpPr/>
          <p:nvPr/>
        </p:nvGrpSpPr>
        <p:grpSpPr>
          <a:xfrm>
            <a:off x="3086313" y="2877049"/>
            <a:ext cx="320143" cy="392581"/>
            <a:chOff x="3086313" y="2877049"/>
            <a:chExt cx="320143" cy="392581"/>
          </a:xfrm>
        </p:grpSpPr>
        <p:sp>
          <p:nvSpPr>
            <p:cNvPr id="9569" name="Google Shape;9569;p50"/>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50"/>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50"/>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50"/>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50"/>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50"/>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50"/>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50"/>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50"/>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50"/>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50"/>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50"/>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1" name="Google Shape;9581;p50"/>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2" name="Google Shape;9582;p50"/>
          <p:cNvGrpSpPr/>
          <p:nvPr/>
        </p:nvGrpSpPr>
        <p:grpSpPr>
          <a:xfrm>
            <a:off x="861113" y="2885746"/>
            <a:ext cx="333809" cy="373277"/>
            <a:chOff x="861113" y="2885746"/>
            <a:chExt cx="333809" cy="373277"/>
          </a:xfrm>
        </p:grpSpPr>
        <p:sp>
          <p:nvSpPr>
            <p:cNvPr id="9583" name="Google Shape;9583;p50"/>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50"/>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50"/>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6" name="Google Shape;9586;p50"/>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50"/>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8" name="Google Shape;9588;p50"/>
          <p:cNvGrpSpPr/>
          <p:nvPr/>
        </p:nvGrpSpPr>
        <p:grpSpPr>
          <a:xfrm>
            <a:off x="1297654" y="1504481"/>
            <a:ext cx="349354" cy="362223"/>
            <a:chOff x="1297654" y="1504481"/>
            <a:chExt cx="349354" cy="362223"/>
          </a:xfrm>
        </p:grpSpPr>
        <p:sp>
          <p:nvSpPr>
            <p:cNvPr id="9589" name="Google Shape;9589;p50"/>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50"/>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50"/>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2" name="Google Shape;9592;p50"/>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3" name="Google Shape;9593;p50"/>
          <p:cNvGrpSpPr/>
          <p:nvPr/>
        </p:nvGrpSpPr>
        <p:grpSpPr>
          <a:xfrm>
            <a:off x="852385" y="1510916"/>
            <a:ext cx="353145" cy="351998"/>
            <a:chOff x="852385" y="1510916"/>
            <a:chExt cx="353145" cy="351998"/>
          </a:xfrm>
        </p:grpSpPr>
        <p:sp>
          <p:nvSpPr>
            <p:cNvPr id="9594" name="Google Shape;9594;p50"/>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50"/>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50"/>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50"/>
          <p:cNvGrpSpPr/>
          <p:nvPr/>
        </p:nvGrpSpPr>
        <p:grpSpPr>
          <a:xfrm>
            <a:off x="1745217" y="1515471"/>
            <a:ext cx="343269" cy="342505"/>
            <a:chOff x="1745217" y="1515471"/>
            <a:chExt cx="343269" cy="342505"/>
          </a:xfrm>
        </p:grpSpPr>
        <p:sp>
          <p:nvSpPr>
            <p:cNvPr id="9598" name="Google Shape;9598;p50"/>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50"/>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50"/>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50"/>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2" name="Google Shape;9602;p50"/>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3" name="Google Shape;9603;p50"/>
          <p:cNvGrpSpPr/>
          <p:nvPr/>
        </p:nvGrpSpPr>
        <p:grpSpPr>
          <a:xfrm>
            <a:off x="3042703" y="1529137"/>
            <a:ext cx="411535" cy="315587"/>
            <a:chOff x="3042703" y="1529137"/>
            <a:chExt cx="411535" cy="315587"/>
          </a:xfrm>
        </p:grpSpPr>
        <p:sp>
          <p:nvSpPr>
            <p:cNvPr id="9604" name="Google Shape;9604;p50"/>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50"/>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50"/>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50"/>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50"/>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50"/>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50"/>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50"/>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50"/>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50"/>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50"/>
          <p:cNvGrpSpPr/>
          <p:nvPr/>
        </p:nvGrpSpPr>
        <p:grpSpPr>
          <a:xfrm>
            <a:off x="2629289" y="1544682"/>
            <a:ext cx="350501" cy="284497"/>
            <a:chOff x="2629289" y="1544682"/>
            <a:chExt cx="350501" cy="284497"/>
          </a:xfrm>
        </p:grpSpPr>
        <p:sp>
          <p:nvSpPr>
            <p:cNvPr id="9615" name="Google Shape;9615;p50"/>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50"/>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50"/>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50"/>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50"/>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50"/>
          <p:cNvGrpSpPr/>
          <p:nvPr/>
        </p:nvGrpSpPr>
        <p:grpSpPr>
          <a:xfrm>
            <a:off x="5305077" y="1502633"/>
            <a:ext cx="367893" cy="365218"/>
            <a:chOff x="5305077" y="1502633"/>
            <a:chExt cx="367893" cy="365218"/>
          </a:xfrm>
        </p:grpSpPr>
        <p:sp>
          <p:nvSpPr>
            <p:cNvPr id="9621" name="Google Shape;9621;p50"/>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50"/>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3" name="Google Shape;9623;p50"/>
          <p:cNvGrpSpPr/>
          <p:nvPr/>
        </p:nvGrpSpPr>
        <p:grpSpPr>
          <a:xfrm>
            <a:off x="7100170" y="1500117"/>
            <a:ext cx="368308" cy="367033"/>
            <a:chOff x="7100170" y="1500117"/>
            <a:chExt cx="368308" cy="367033"/>
          </a:xfrm>
        </p:grpSpPr>
        <p:sp>
          <p:nvSpPr>
            <p:cNvPr id="9624" name="Google Shape;9624;p50"/>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50"/>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50"/>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50"/>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50"/>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50"/>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50"/>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50"/>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50"/>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50"/>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50"/>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50"/>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50"/>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7" name="Google Shape;9637;p50"/>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8" name="Google Shape;9638;p50"/>
          <p:cNvGrpSpPr/>
          <p:nvPr/>
        </p:nvGrpSpPr>
        <p:grpSpPr>
          <a:xfrm>
            <a:off x="6649231" y="1500021"/>
            <a:ext cx="390287" cy="367065"/>
            <a:chOff x="6649231" y="1500021"/>
            <a:chExt cx="390287" cy="367065"/>
          </a:xfrm>
        </p:grpSpPr>
        <p:sp>
          <p:nvSpPr>
            <p:cNvPr id="9639" name="Google Shape;9639;p50"/>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50"/>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50"/>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50"/>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50"/>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50"/>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50"/>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50"/>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50"/>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50"/>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50"/>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50"/>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50"/>
          <p:cNvGrpSpPr/>
          <p:nvPr/>
        </p:nvGrpSpPr>
        <p:grpSpPr>
          <a:xfrm>
            <a:off x="5746938" y="1543503"/>
            <a:ext cx="387261" cy="280356"/>
            <a:chOff x="5746938" y="1543503"/>
            <a:chExt cx="387261" cy="280356"/>
          </a:xfrm>
        </p:grpSpPr>
        <p:sp>
          <p:nvSpPr>
            <p:cNvPr id="9652" name="Google Shape;9652;p50"/>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50"/>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4" name="Google Shape;9654;p50"/>
          <p:cNvGrpSpPr/>
          <p:nvPr/>
        </p:nvGrpSpPr>
        <p:grpSpPr>
          <a:xfrm>
            <a:off x="6196730" y="1525346"/>
            <a:ext cx="369072" cy="317467"/>
            <a:chOff x="6196730" y="1525346"/>
            <a:chExt cx="369072" cy="317467"/>
          </a:xfrm>
        </p:grpSpPr>
        <p:sp>
          <p:nvSpPr>
            <p:cNvPr id="9655" name="Google Shape;9655;p50"/>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50"/>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50"/>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8" name="Google Shape;9658;p50"/>
          <p:cNvGrpSpPr/>
          <p:nvPr/>
        </p:nvGrpSpPr>
        <p:grpSpPr>
          <a:xfrm>
            <a:off x="4940592" y="1500690"/>
            <a:ext cx="246558" cy="367161"/>
            <a:chOff x="4940592" y="1500690"/>
            <a:chExt cx="246558" cy="367161"/>
          </a:xfrm>
        </p:grpSpPr>
        <p:sp>
          <p:nvSpPr>
            <p:cNvPr id="9659" name="Google Shape;9659;p50"/>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50"/>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50"/>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50"/>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50"/>
          <p:cNvGrpSpPr/>
          <p:nvPr/>
        </p:nvGrpSpPr>
        <p:grpSpPr>
          <a:xfrm>
            <a:off x="7964906" y="1499894"/>
            <a:ext cx="380858" cy="367575"/>
            <a:chOff x="7964906" y="1499894"/>
            <a:chExt cx="380858" cy="367575"/>
          </a:xfrm>
        </p:grpSpPr>
        <p:sp>
          <p:nvSpPr>
            <p:cNvPr id="9664" name="Google Shape;9664;p50"/>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50"/>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50"/>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7" name="Google Shape;9667;p50"/>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8" name="Google Shape;9668;p50"/>
          <p:cNvGrpSpPr/>
          <p:nvPr/>
        </p:nvGrpSpPr>
        <p:grpSpPr>
          <a:xfrm>
            <a:off x="8007400" y="2902278"/>
            <a:ext cx="285230" cy="355597"/>
            <a:chOff x="8007400" y="2902278"/>
            <a:chExt cx="285230" cy="355597"/>
          </a:xfrm>
        </p:grpSpPr>
        <p:sp>
          <p:nvSpPr>
            <p:cNvPr id="9669" name="Google Shape;9669;p50"/>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50"/>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1" name="Google Shape;9671;p50"/>
          <p:cNvGrpSpPr/>
          <p:nvPr/>
        </p:nvGrpSpPr>
        <p:grpSpPr>
          <a:xfrm>
            <a:off x="6219124" y="2902788"/>
            <a:ext cx="318231" cy="355470"/>
            <a:chOff x="6219124" y="2902788"/>
            <a:chExt cx="318231" cy="355470"/>
          </a:xfrm>
        </p:grpSpPr>
        <p:sp>
          <p:nvSpPr>
            <p:cNvPr id="9672" name="Google Shape;9672;p50"/>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50"/>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50"/>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50"/>
          <p:cNvGrpSpPr/>
          <p:nvPr/>
        </p:nvGrpSpPr>
        <p:grpSpPr>
          <a:xfrm>
            <a:off x="4969421" y="2902852"/>
            <a:ext cx="185109" cy="355406"/>
            <a:chOff x="4969421" y="2902852"/>
            <a:chExt cx="185109" cy="355406"/>
          </a:xfrm>
        </p:grpSpPr>
        <p:sp>
          <p:nvSpPr>
            <p:cNvPr id="9676" name="Google Shape;9676;p50"/>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50"/>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50"/>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50"/>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50"/>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50"/>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2" name="Google Shape;9682;p50"/>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50"/>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4" name="Google Shape;9684;p50"/>
          <p:cNvGrpSpPr/>
          <p:nvPr/>
        </p:nvGrpSpPr>
        <p:grpSpPr>
          <a:xfrm>
            <a:off x="6685259" y="2902852"/>
            <a:ext cx="311414" cy="355406"/>
            <a:chOff x="6685259" y="2902852"/>
            <a:chExt cx="311414" cy="355406"/>
          </a:xfrm>
        </p:grpSpPr>
        <p:sp>
          <p:nvSpPr>
            <p:cNvPr id="9685" name="Google Shape;9685;p50"/>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50"/>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50"/>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50"/>
          <p:cNvGrpSpPr/>
          <p:nvPr/>
        </p:nvGrpSpPr>
        <p:grpSpPr>
          <a:xfrm>
            <a:off x="5309250" y="2903170"/>
            <a:ext cx="359579" cy="355852"/>
            <a:chOff x="5309250" y="2903170"/>
            <a:chExt cx="359579" cy="355852"/>
          </a:xfrm>
        </p:grpSpPr>
        <p:sp>
          <p:nvSpPr>
            <p:cNvPr id="9689" name="Google Shape;9689;p50"/>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50"/>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50"/>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2" name="Google Shape;9692;p50"/>
          <p:cNvGrpSpPr/>
          <p:nvPr/>
        </p:nvGrpSpPr>
        <p:grpSpPr>
          <a:xfrm>
            <a:off x="2199565" y="2421172"/>
            <a:ext cx="312179" cy="353431"/>
            <a:chOff x="2199565" y="2421172"/>
            <a:chExt cx="312179" cy="353431"/>
          </a:xfrm>
        </p:grpSpPr>
        <p:sp>
          <p:nvSpPr>
            <p:cNvPr id="9693" name="Google Shape;9693;p50"/>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50"/>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5" name="Google Shape;9695;p50"/>
          <p:cNvGrpSpPr/>
          <p:nvPr/>
        </p:nvGrpSpPr>
        <p:grpSpPr>
          <a:xfrm>
            <a:off x="1750887" y="2425727"/>
            <a:ext cx="320143" cy="343269"/>
            <a:chOff x="1750887" y="2425727"/>
            <a:chExt cx="320143" cy="343269"/>
          </a:xfrm>
        </p:grpSpPr>
        <p:sp>
          <p:nvSpPr>
            <p:cNvPr id="9696" name="Google Shape;9696;p50"/>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50"/>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50"/>
          <p:cNvGrpSpPr/>
          <p:nvPr/>
        </p:nvGrpSpPr>
        <p:grpSpPr>
          <a:xfrm>
            <a:off x="1298037" y="2425727"/>
            <a:ext cx="338364" cy="342887"/>
            <a:chOff x="1298037" y="2425727"/>
            <a:chExt cx="338364" cy="342887"/>
          </a:xfrm>
        </p:grpSpPr>
        <p:sp>
          <p:nvSpPr>
            <p:cNvPr id="9699" name="Google Shape;9699;p50"/>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50"/>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50"/>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50"/>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3" name="Google Shape;9703;p50"/>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4" name="Google Shape;9704;p50"/>
          <p:cNvGrpSpPr/>
          <p:nvPr/>
        </p:nvGrpSpPr>
        <p:grpSpPr>
          <a:xfrm>
            <a:off x="3974207" y="2429009"/>
            <a:ext cx="320143" cy="338491"/>
            <a:chOff x="3974207" y="2429009"/>
            <a:chExt cx="320143" cy="338491"/>
          </a:xfrm>
        </p:grpSpPr>
        <p:sp>
          <p:nvSpPr>
            <p:cNvPr id="9705" name="Google Shape;9705;p50"/>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50"/>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50"/>
          <p:cNvGrpSpPr/>
          <p:nvPr/>
        </p:nvGrpSpPr>
        <p:grpSpPr>
          <a:xfrm>
            <a:off x="2623237" y="2431047"/>
            <a:ext cx="355024" cy="332630"/>
            <a:chOff x="2623237" y="2431047"/>
            <a:chExt cx="355024" cy="332630"/>
          </a:xfrm>
        </p:grpSpPr>
        <p:sp>
          <p:nvSpPr>
            <p:cNvPr id="9708" name="Google Shape;9708;p50"/>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50"/>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50"/>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50"/>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50"/>
          <p:cNvGrpSpPr/>
          <p:nvPr/>
        </p:nvGrpSpPr>
        <p:grpSpPr>
          <a:xfrm>
            <a:off x="6657194" y="2434073"/>
            <a:ext cx="375507" cy="367925"/>
            <a:chOff x="6657194" y="2434073"/>
            <a:chExt cx="375507" cy="367925"/>
          </a:xfrm>
        </p:grpSpPr>
        <p:sp>
          <p:nvSpPr>
            <p:cNvPr id="9713" name="Google Shape;9713;p50"/>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50"/>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50"/>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50"/>
          <p:cNvGrpSpPr/>
          <p:nvPr/>
        </p:nvGrpSpPr>
        <p:grpSpPr>
          <a:xfrm>
            <a:off x="7101317" y="2441655"/>
            <a:ext cx="367925" cy="352380"/>
            <a:chOff x="7101317" y="2441655"/>
            <a:chExt cx="367925" cy="352380"/>
          </a:xfrm>
        </p:grpSpPr>
        <p:sp>
          <p:nvSpPr>
            <p:cNvPr id="9717" name="Google Shape;9717;p50"/>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50"/>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50"/>
          <p:cNvGrpSpPr/>
          <p:nvPr/>
        </p:nvGrpSpPr>
        <p:grpSpPr>
          <a:xfrm>
            <a:off x="5756399" y="2434456"/>
            <a:ext cx="367925" cy="367161"/>
            <a:chOff x="5756399" y="2434456"/>
            <a:chExt cx="367925" cy="367161"/>
          </a:xfrm>
        </p:grpSpPr>
        <p:sp>
          <p:nvSpPr>
            <p:cNvPr id="9720" name="Google Shape;9720;p50"/>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50"/>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50"/>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50"/>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50"/>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50"/>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50"/>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7" name="Google Shape;9727;p50"/>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50"/>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9" name="Google Shape;9729;p50"/>
          <p:cNvGrpSpPr/>
          <p:nvPr/>
        </p:nvGrpSpPr>
        <p:grpSpPr>
          <a:xfrm>
            <a:off x="7964906" y="2434073"/>
            <a:ext cx="373627" cy="367925"/>
            <a:chOff x="7964906" y="2434073"/>
            <a:chExt cx="373627" cy="367925"/>
          </a:xfrm>
        </p:grpSpPr>
        <p:sp>
          <p:nvSpPr>
            <p:cNvPr id="9730" name="Google Shape;9730;p50"/>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50"/>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2" name="Google Shape;9732;p50"/>
          <p:cNvGrpSpPr/>
          <p:nvPr/>
        </p:nvGrpSpPr>
        <p:grpSpPr>
          <a:xfrm>
            <a:off x="6194086" y="2437737"/>
            <a:ext cx="369837" cy="360471"/>
            <a:chOff x="6194086" y="2437737"/>
            <a:chExt cx="369837" cy="360471"/>
          </a:xfrm>
        </p:grpSpPr>
        <p:sp>
          <p:nvSpPr>
            <p:cNvPr id="9733" name="Google Shape;9733;p50"/>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50"/>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738" name="Shape 9738"/>
        <p:cNvGrpSpPr/>
        <p:nvPr/>
      </p:nvGrpSpPr>
      <p:grpSpPr>
        <a:xfrm>
          <a:off x="0" y="0"/>
          <a:ext cx="0" cy="0"/>
          <a:chOff x="0" y="0"/>
          <a:chExt cx="0" cy="0"/>
        </a:xfrm>
      </p:grpSpPr>
      <p:sp>
        <p:nvSpPr>
          <p:cNvPr id="9739" name="Google Shape;9739;p51"/>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a:t>
            </a:r>
            <a:r>
              <a:rPr lang="en">
                <a:solidFill>
                  <a:srgbClr val="FFFFFF"/>
                </a:solidFill>
                <a:latin typeface="Arial"/>
                <a:ea typeface="Arial"/>
                <a:cs typeface="Arial"/>
                <a:sym typeface="Arial"/>
              </a:rPr>
              <a:t>s</a:t>
            </a:r>
            <a:endParaRPr>
              <a:solidFill>
                <a:srgbClr val="FFFFFF"/>
              </a:solidFill>
              <a:latin typeface="Arial"/>
              <a:ea typeface="Arial"/>
              <a:cs typeface="Arial"/>
              <a:sym typeface="Arial"/>
            </a:endParaRPr>
          </a:p>
        </p:txBody>
      </p:sp>
      <p:sp>
        <p:nvSpPr>
          <p:cNvPr id="9740" name="Google Shape;9740;p51"/>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741" name="Google Shape;9741;p51"/>
          <p:cNvGrpSpPr/>
          <p:nvPr/>
        </p:nvGrpSpPr>
        <p:grpSpPr>
          <a:xfrm>
            <a:off x="3541011" y="1508594"/>
            <a:ext cx="350166" cy="349434"/>
            <a:chOff x="3541011" y="1508594"/>
            <a:chExt cx="350166" cy="349434"/>
          </a:xfrm>
        </p:grpSpPr>
        <p:sp>
          <p:nvSpPr>
            <p:cNvPr id="9742" name="Google Shape;9742;p51"/>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51"/>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51"/>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51"/>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51"/>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51"/>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51"/>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51"/>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51"/>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51"/>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51"/>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51"/>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51"/>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51"/>
          <p:cNvGrpSpPr/>
          <p:nvPr/>
        </p:nvGrpSpPr>
        <p:grpSpPr>
          <a:xfrm>
            <a:off x="3122257" y="1508594"/>
            <a:ext cx="294850" cy="349434"/>
            <a:chOff x="3122257" y="1508594"/>
            <a:chExt cx="294850" cy="349434"/>
          </a:xfrm>
        </p:grpSpPr>
        <p:sp>
          <p:nvSpPr>
            <p:cNvPr id="9756" name="Google Shape;9756;p51"/>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51"/>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51"/>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51"/>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51"/>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51"/>
          <p:cNvGrpSpPr/>
          <p:nvPr/>
        </p:nvGrpSpPr>
        <p:grpSpPr>
          <a:xfrm>
            <a:off x="910723" y="1508212"/>
            <a:ext cx="251660" cy="350166"/>
            <a:chOff x="910723" y="1508212"/>
            <a:chExt cx="251660" cy="350166"/>
          </a:xfrm>
        </p:grpSpPr>
        <p:sp>
          <p:nvSpPr>
            <p:cNvPr id="9762" name="Google Shape;9762;p51"/>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51"/>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51"/>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51"/>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51"/>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51"/>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51"/>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51"/>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51"/>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51"/>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51"/>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51"/>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51"/>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51"/>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51"/>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51"/>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51"/>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51"/>
          <p:cNvGrpSpPr/>
          <p:nvPr/>
        </p:nvGrpSpPr>
        <p:grpSpPr>
          <a:xfrm>
            <a:off x="1308631" y="1507830"/>
            <a:ext cx="350166" cy="350198"/>
            <a:chOff x="1308631" y="1507830"/>
            <a:chExt cx="350166" cy="350198"/>
          </a:xfrm>
        </p:grpSpPr>
        <p:sp>
          <p:nvSpPr>
            <p:cNvPr id="9780" name="Google Shape;9780;p51"/>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51"/>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51"/>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51"/>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51"/>
          <p:cNvGrpSpPr/>
          <p:nvPr/>
        </p:nvGrpSpPr>
        <p:grpSpPr>
          <a:xfrm>
            <a:off x="1756921" y="1509739"/>
            <a:ext cx="345997" cy="345997"/>
            <a:chOff x="1756921" y="1509739"/>
            <a:chExt cx="345997" cy="345997"/>
          </a:xfrm>
        </p:grpSpPr>
        <p:sp>
          <p:nvSpPr>
            <p:cNvPr id="9785" name="Google Shape;9785;p51"/>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51"/>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51"/>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51"/>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51"/>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51"/>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51"/>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51"/>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51"/>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51"/>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51"/>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51"/>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51"/>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51"/>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51"/>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51"/>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51"/>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2" name="Google Shape;9802;p51"/>
          <p:cNvGrpSpPr/>
          <p:nvPr/>
        </p:nvGrpSpPr>
        <p:grpSpPr>
          <a:xfrm>
            <a:off x="2216956" y="1510503"/>
            <a:ext cx="318721" cy="345615"/>
            <a:chOff x="2216956" y="1510503"/>
            <a:chExt cx="318721" cy="345615"/>
          </a:xfrm>
        </p:grpSpPr>
        <p:sp>
          <p:nvSpPr>
            <p:cNvPr id="9803" name="Google Shape;9803;p51"/>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51"/>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51"/>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51"/>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51"/>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8" name="Google Shape;9808;p51"/>
          <p:cNvGrpSpPr/>
          <p:nvPr/>
        </p:nvGrpSpPr>
        <p:grpSpPr>
          <a:xfrm>
            <a:off x="3988156" y="1568461"/>
            <a:ext cx="349052" cy="230049"/>
            <a:chOff x="3988156" y="1568461"/>
            <a:chExt cx="349052" cy="230049"/>
          </a:xfrm>
        </p:grpSpPr>
        <p:sp>
          <p:nvSpPr>
            <p:cNvPr id="9809" name="Google Shape;9809;p51"/>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51"/>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51"/>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51"/>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51"/>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51"/>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51"/>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51"/>
          <p:cNvGrpSpPr/>
          <p:nvPr/>
        </p:nvGrpSpPr>
        <p:grpSpPr>
          <a:xfrm>
            <a:off x="2633037" y="1499873"/>
            <a:ext cx="379002" cy="366112"/>
            <a:chOff x="2633037" y="1499873"/>
            <a:chExt cx="379002" cy="366112"/>
          </a:xfrm>
        </p:grpSpPr>
        <p:sp>
          <p:nvSpPr>
            <p:cNvPr id="9817" name="Google Shape;9817;p51"/>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51"/>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51"/>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51"/>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51"/>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51"/>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51"/>
          <p:cNvGrpSpPr/>
          <p:nvPr/>
        </p:nvGrpSpPr>
        <p:grpSpPr>
          <a:xfrm>
            <a:off x="6675256" y="1516169"/>
            <a:ext cx="327823" cy="357009"/>
            <a:chOff x="6675256" y="1516169"/>
            <a:chExt cx="327823" cy="357009"/>
          </a:xfrm>
        </p:grpSpPr>
        <p:sp>
          <p:nvSpPr>
            <p:cNvPr id="9824" name="Google Shape;9824;p51"/>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51"/>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51"/>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51"/>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51"/>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51"/>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51"/>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51"/>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51"/>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51"/>
          <p:cNvGrpSpPr/>
          <p:nvPr/>
        </p:nvGrpSpPr>
        <p:grpSpPr>
          <a:xfrm>
            <a:off x="8020159" y="1516551"/>
            <a:ext cx="300897" cy="356627"/>
            <a:chOff x="8020159" y="1516551"/>
            <a:chExt cx="300897" cy="356627"/>
          </a:xfrm>
        </p:grpSpPr>
        <p:sp>
          <p:nvSpPr>
            <p:cNvPr id="9834" name="Google Shape;9834;p51"/>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51"/>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51"/>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51"/>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51"/>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51"/>
          <p:cNvGrpSpPr/>
          <p:nvPr/>
        </p:nvGrpSpPr>
        <p:grpSpPr>
          <a:xfrm>
            <a:off x="5377363" y="1516169"/>
            <a:ext cx="257357" cy="356627"/>
            <a:chOff x="5377363" y="1516169"/>
            <a:chExt cx="257357" cy="356627"/>
          </a:xfrm>
        </p:grpSpPr>
        <p:sp>
          <p:nvSpPr>
            <p:cNvPr id="9840" name="Google Shape;9840;p51"/>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51"/>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51"/>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51"/>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51"/>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51"/>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51"/>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51"/>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51"/>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51"/>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51"/>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51"/>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51"/>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51"/>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51"/>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51"/>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51"/>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51"/>
          <p:cNvGrpSpPr/>
          <p:nvPr/>
        </p:nvGrpSpPr>
        <p:grpSpPr>
          <a:xfrm>
            <a:off x="4880567" y="1535870"/>
            <a:ext cx="356245" cy="317607"/>
            <a:chOff x="4880567" y="1535870"/>
            <a:chExt cx="356245" cy="317607"/>
          </a:xfrm>
        </p:grpSpPr>
        <p:sp>
          <p:nvSpPr>
            <p:cNvPr id="9858" name="Google Shape;9858;p51"/>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51"/>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51"/>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51"/>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51"/>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51"/>
          <p:cNvGrpSpPr/>
          <p:nvPr/>
        </p:nvGrpSpPr>
        <p:grpSpPr>
          <a:xfrm>
            <a:off x="5771483" y="1515787"/>
            <a:ext cx="357359" cy="357391"/>
            <a:chOff x="5771483" y="1515787"/>
            <a:chExt cx="357359" cy="357391"/>
          </a:xfrm>
        </p:grpSpPr>
        <p:sp>
          <p:nvSpPr>
            <p:cNvPr id="9864" name="Google Shape;9864;p51"/>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51"/>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51"/>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51"/>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51"/>
          <p:cNvGrpSpPr/>
          <p:nvPr/>
        </p:nvGrpSpPr>
        <p:grpSpPr>
          <a:xfrm>
            <a:off x="7121669" y="1533610"/>
            <a:ext cx="321362" cy="321362"/>
            <a:chOff x="7121669" y="1533610"/>
            <a:chExt cx="321362" cy="321362"/>
          </a:xfrm>
        </p:grpSpPr>
        <p:sp>
          <p:nvSpPr>
            <p:cNvPr id="9869" name="Google Shape;9869;p51"/>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51"/>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51"/>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51"/>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51"/>
          <p:cNvGrpSpPr/>
          <p:nvPr/>
        </p:nvGrpSpPr>
        <p:grpSpPr>
          <a:xfrm>
            <a:off x="7562766" y="1514864"/>
            <a:ext cx="327059" cy="360192"/>
            <a:chOff x="7562766" y="1514864"/>
            <a:chExt cx="327059" cy="360192"/>
          </a:xfrm>
        </p:grpSpPr>
        <p:sp>
          <p:nvSpPr>
            <p:cNvPr id="9874" name="Google Shape;9874;p51"/>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51"/>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51"/>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51"/>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8" name="Google Shape;9878;p51"/>
          <p:cNvGrpSpPr/>
          <p:nvPr/>
        </p:nvGrpSpPr>
        <p:grpSpPr>
          <a:xfrm>
            <a:off x="6221229" y="1498673"/>
            <a:ext cx="361636" cy="362183"/>
            <a:chOff x="6259175" y="1559008"/>
            <a:chExt cx="271743" cy="272093"/>
          </a:xfrm>
        </p:grpSpPr>
        <p:sp>
          <p:nvSpPr>
            <p:cNvPr id="9879" name="Google Shape;9879;p51"/>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51"/>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51"/>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51"/>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51"/>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51"/>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51"/>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51"/>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51"/>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51"/>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51"/>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51"/>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51"/>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51"/>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51"/>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51"/>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51"/>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51"/>
          <p:cNvGrpSpPr/>
          <p:nvPr/>
        </p:nvGrpSpPr>
        <p:grpSpPr>
          <a:xfrm>
            <a:off x="2661459" y="2015001"/>
            <a:ext cx="322508" cy="273494"/>
            <a:chOff x="2661459" y="2015001"/>
            <a:chExt cx="322508" cy="273494"/>
          </a:xfrm>
        </p:grpSpPr>
        <p:sp>
          <p:nvSpPr>
            <p:cNvPr id="9897" name="Google Shape;9897;p51"/>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51"/>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9" name="Google Shape;9899;p51"/>
          <p:cNvGrpSpPr/>
          <p:nvPr/>
        </p:nvGrpSpPr>
        <p:grpSpPr>
          <a:xfrm>
            <a:off x="6671087" y="2009304"/>
            <a:ext cx="332757" cy="281833"/>
            <a:chOff x="6671087" y="2009304"/>
            <a:chExt cx="332757" cy="281833"/>
          </a:xfrm>
        </p:grpSpPr>
        <p:sp>
          <p:nvSpPr>
            <p:cNvPr id="9900" name="Google Shape;9900;p51"/>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51"/>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2" name="Google Shape;9902;p51"/>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3" name="Google Shape;9903;p51"/>
          <p:cNvGrpSpPr/>
          <p:nvPr/>
        </p:nvGrpSpPr>
        <p:grpSpPr>
          <a:xfrm>
            <a:off x="2201806" y="1976585"/>
            <a:ext cx="349784" cy="349434"/>
            <a:chOff x="2201806" y="1976585"/>
            <a:chExt cx="349784" cy="349434"/>
          </a:xfrm>
        </p:grpSpPr>
        <p:sp>
          <p:nvSpPr>
            <p:cNvPr id="9904" name="Google Shape;9904;p51"/>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51"/>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51"/>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51"/>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8" name="Google Shape;9908;p51"/>
          <p:cNvGrpSpPr/>
          <p:nvPr/>
        </p:nvGrpSpPr>
        <p:grpSpPr>
          <a:xfrm>
            <a:off x="3094217" y="1976585"/>
            <a:ext cx="350198" cy="350548"/>
            <a:chOff x="3094217" y="1976585"/>
            <a:chExt cx="350198" cy="350548"/>
          </a:xfrm>
        </p:grpSpPr>
        <p:sp>
          <p:nvSpPr>
            <p:cNvPr id="9909" name="Google Shape;9909;p51"/>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51"/>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51"/>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51"/>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51"/>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51"/>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51"/>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51"/>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51"/>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51"/>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51"/>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51"/>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51"/>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51"/>
          <p:cNvGrpSpPr/>
          <p:nvPr/>
        </p:nvGrpSpPr>
        <p:grpSpPr>
          <a:xfrm>
            <a:off x="870939" y="1975821"/>
            <a:ext cx="332375" cy="350071"/>
            <a:chOff x="870939" y="1975821"/>
            <a:chExt cx="332375" cy="350071"/>
          </a:xfrm>
        </p:grpSpPr>
        <p:sp>
          <p:nvSpPr>
            <p:cNvPr id="9923" name="Google Shape;9923;p51"/>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51"/>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51"/>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51"/>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7" name="Google Shape;9927;p51"/>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8" name="Google Shape;9928;p51"/>
          <p:cNvGrpSpPr/>
          <p:nvPr/>
        </p:nvGrpSpPr>
        <p:grpSpPr>
          <a:xfrm>
            <a:off x="3979435" y="1976585"/>
            <a:ext cx="345265" cy="349848"/>
            <a:chOff x="3979435" y="1976585"/>
            <a:chExt cx="345265" cy="349848"/>
          </a:xfrm>
        </p:grpSpPr>
        <p:sp>
          <p:nvSpPr>
            <p:cNvPr id="9929" name="Google Shape;9929;p51"/>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51"/>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51"/>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51"/>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51"/>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51"/>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51"/>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51"/>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51"/>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51"/>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51"/>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51"/>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51"/>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51"/>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51"/>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51"/>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51"/>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51"/>
          <p:cNvGrpSpPr/>
          <p:nvPr/>
        </p:nvGrpSpPr>
        <p:grpSpPr>
          <a:xfrm>
            <a:off x="3576626" y="1975821"/>
            <a:ext cx="284251" cy="351694"/>
            <a:chOff x="3576626" y="1975821"/>
            <a:chExt cx="284251" cy="351694"/>
          </a:xfrm>
        </p:grpSpPr>
        <p:sp>
          <p:nvSpPr>
            <p:cNvPr id="9947" name="Google Shape;9947;p51"/>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51"/>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51"/>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51"/>
          <p:cNvGrpSpPr/>
          <p:nvPr/>
        </p:nvGrpSpPr>
        <p:grpSpPr>
          <a:xfrm>
            <a:off x="2722090" y="2890162"/>
            <a:ext cx="238770" cy="371841"/>
            <a:chOff x="2722090" y="2890162"/>
            <a:chExt cx="238770" cy="371841"/>
          </a:xfrm>
        </p:grpSpPr>
        <p:sp>
          <p:nvSpPr>
            <p:cNvPr id="9951" name="Google Shape;9951;p51"/>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51"/>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51"/>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4" name="Google Shape;9954;p51"/>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5" name="Google Shape;9955;p51"/>
          <p:cNvGrpSpPr/>
          <p:nvPr/>
        </p:nvGrpSpPr>
        <p:grpSpPr>
          <a:xfrm>
            <a:off x="6216367" y="1970156"/>
            <a:ext cx="361147" cy="361147"/>
            <a:chOff x="6216367" y="1970156"/>
            <a:chExt cx="361147" cy="361147"/>
          </a:xfrm>
        </p:grpSpPr>
        <p:sp>
          <p:nvSpPr>
            <p:cNvPr id="9956" name="Google Shape;9956;p51"/>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51"/>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51"/>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51"/>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51"/>
          <p:cNvGrpSpPr/>
          <p:nvPr/>
        </p:nvGrpSpPr>
        <p:grpSpPr>
          <a:xfrm>
            <a:off x="1289311" y="2926222"/>
            <a:ext cx="408156" cy="299783"/>
            <a:chOff x="1289311" y="2926222"/>
            <a:chExt cx="408156" cy="299783"/>
          </a:xfrm>
        </p:grpSpPr>
        <p:sp>
          <p:nvSpPr>
            <p:cNvPr id="9961" name="Google Shape;9961;p51"/>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51"/>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3" name="Google Shape;9963;p51"/>
          <p:cNvGrpSpPr/>
          <p:nvPr/>
        </p:nvGrpSpPr>
        <p:grpSpPr>
          <a:xfrm>
            <a:off x="7978465" y="1969392"/>
            <a:ext cx="361147" cy="360797"/>
            <a:chOff x="7978465" y="1969392"/>
            <a:chExt cx="361147" cy="360797"/>
          </a:xfrm>
        </p:grpSpPr>
        <p:sp>
          <p:nvSpPr>
            <p:cNvPr id="9964" name="Google Shape;9964;p51"/>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51"/>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51"/>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51"/>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51"/>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51"/>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51"/>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51"/>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51"/>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3" name="Google Shape;9973;p51"/>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4" name="Google Shape;9974;p51"/>
          <p:cNvGrpSpPr/>
          <p:nvPr/>
        </p:nvGrpSpPr>
        <p:grpSpPr>
          <a:xfrm>
            <a:off x="854261" y="2908813"/>
            <a:ext cx="377474" cy="335748"/>
            <a:chOff x="854261" y="2908813"/>
            <a:chExt cx="377474" cy="335748"/>
          </a:xfrm>
        </p:grpSpPr>
        <p:sp>
          <p:nvSpPr>
            <p:cNvPr id="9975" name="Google Shape;9975;p51"/>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51"/>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51"/>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51"/>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51"/>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51"/>
          <p:cNvGrpSpPr/>
          <p:nvPr/>
        </p:nvGrpSpPr>
        <p:grpSpPr>
          <a:xfrm>
            <a:off x="1749728" y="2894777"/>
            <a:ext cx="386927" cy="363438"/>
            <a:chOff x="1749728" y="2894777"/>
            <a:chExt cx="386927" cy="363438"/>
          </a:xfrm>
        </p:grpSpPr>
        <p:sp>
          <p:nvSpPr>
            <p:cNvPr id="9981" name="Google Shape;9981;p51"/>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51"/>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51"/>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51"/>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51"/>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51"/>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51"/>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8" name="Google Shape;9988;p51"/>
          <p:cNvGrpSpPr/>
          <p:nvPr/>
        </p:nvGrpSpPr>
        <p:grpSpPr>
          <a:xfrm>
            <a:off x="7098912" y="1969392"/>
            <a:ext cx="359651" cy="361560"/>
            <a:chOff x="7098912" y="1969392"/>
            <a:chExt cx="359651" cy="361560"/>
          </a:xfrm>
        </p:grpSpPr>
        <p:sp>
          <p:nvSpPr>
            <p:cNvPr id="9989" name="Google Shape;9989;p51"/>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51"/>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51"/>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51"/>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51"/>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51"/>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51"/>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51"/>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51"/>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51"/>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51"/>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51"/>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51"/>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2" name="Google Shape;10002;p51"/>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3" name="Google Shape;10003;p51"/>
          <p:cNvGrpSpPr/>
          <p:nvPr/>
        </p:nvGrpSpPr>
        <p:grpSpPr>
          <a:xfrm>
            <a:off x="5352728" y="1990239"/>
            <a:ext cx="327091" cy="322508"/>
            <a:chOff x="5352728" y="1990239"/>
            <a:chExt cx="327091" cy="322508"/>
          </a:xfrm>
        </p:grpSpPr>
        <p:sp>
          <p:nvSpPr>
            <p:cNvPr id="10004" name="Google Shape;10004;p51"/>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51"/>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51"/>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51"/>
          <p:cNvGrpSpPr/>
          <p:nvPr/>
        </p:nvGrpSpPr>
        <p:grpSpPr>
          <a:xfrm>
            <a:off x="7538896" y="1970156"/>
            <a:ext cx="361147" cy="361529"/>
            <a:chOff x="7538896" y="1970156"/>
            <a:chExt cx="361147" cy="361529"/>
          </a:xfrm>
        </p:grpSpPr>
        <p:sp>
          <p:nvSpPr>
            <p:cNvPr id="10008" name="Google Shape;10008;p51"/>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51"/>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51"/>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51"/>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51"/>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51"/>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4" name="Google Shape;10014;p51"/>
          <p:cNvGrpSpPr/>
          <p:nvPr/>
        </p:nvGrpSpPr>
        <p:grpSpPr>
          <a:xfrm>
            <a:off x="4896099" y="1970920"/>
            <a:ext cx="358155" cy="358123"/>
            <a:chOff x="4896099" y="1970920"/>
            <a:chExt cx="358155" cy="358123"/>
          </a:xfrm>
        </p:grpSpPr>
        <p:sp>
          <p:nvSpPr>
            <p:cNvPr id="10015" name="Google Shape;10015;p51"/>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51"/>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51"/>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51"/>
          <p:cNvGrpSpPr/>
          <p:nvPr/>
        </p:nvGrpSpPr>
        <p:grpSpPr>
          <a:xfrm>
            <a:off x="4048787" y="2977019"/>
            <a:ext cx="283488" cy="198604"/>
            <a:chOff x="4048787" y="2977019"/>
            <a:chExt cx="283488" cy="198604"/>
          </a:xfrm>
        </p:grpSpPr>
        <p:sp>
          <p:nvSpPr>
            <p:cNvPr id="10019" name="Google Shape;10019;p51"/>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51"/>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51"/>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51"/>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51"/>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51"/>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51"/>
          <p:cNvGrpSpPr/>
          <p:nvPr/>
        </p:nvGrpSpPr>
        <p:grpSpPr>
          <a:xfrm>
            <a:off x="4054103" y="2430191"/>
            <a:ext cx="218687" cy="349052"/>
            <a:chOff x="4054103" y="2430191"/>
            <a:chExt cx="218687" cy="349052"/>
          </a:xfrm>
        </p:grpSpPr>
        <p:sp>
          <p:nvSpPr>
            <p:cNvPr id="10026" name="Google Shape;10026;p51"/>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51"/>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8" name="Google Shape;10028;p51"/>
          <p:cNvGrpSpPr/>
          <p:nvPr/>
        </p:nvGrpSpPr>
        <p:grpSpPr>
          <a:xfrm>
            <a:off x="2185128" y="2427549"/>
            <a:ext cx="382758" cy="356595"/>
            <a:chOff x="2185128" y="2427549"/>
            <a:chExt cx="382758" cy="356595"/>
          </a:xfrm>
        </p:grpSpPr>
        <p:sp>
          <p:nvSpPr>
            <p:cNvPr id="10029" name="Google Shape;10029;p51"/>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51"/>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51"/>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51"/>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3" name="Google Shape;10033;p51"/>
          <p:cNvGrpSpPr/>
          <p:nvPr/>
        </p:nvGrpSpPr>
        <p:grpSpPr>
          <a:xfrm>
            <a:off x="3539102" y="2427549"/>
            <a:ext cx="355099" cy="355481"/>
            <a:chOff x="3539102" y="2427549"/>
            <a:chExt cx="355099" cy="355481"/>
          </a:xfrm>
        </p:grpSpPr>
        <p:sp>
          <p:nvSpPr>
            <p:cNvPr id="10034" name="Google Shape;10034;p51"/>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51"/>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6" name="Google Shape;10036;p51"/>
          <p:cNvGrpSpPr/>
          <p:nvPr/>
        </p:nvGrpSpPr>
        <p:grpSpPr>
          <a:xfrm>
            <a:off x="2656907" y="2439293"/>
            <a:ext cx="332757" cy="332343"/>
            <a:chOff x="2656907" y="2439293"/>
            <a:chExt cx="332757" cy="332343"/>
          </a:xfrm>
        </p:grpSpPr>
        <p:sp>
          <p:nvSpPr>
            <p:cNvPr id="10037" name="Google Shape;10037;p51"/>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51"/>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51"/>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51"/>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51"/>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51"/>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51"/>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51"/>
          <p:cNvGrpSpPr/>
          <p:nvPr/>
        </p:nvGrpSpPr>
        <p:grpSpPr>
          <a:xfrm>
            <a:off x="1731523" y="2422616"/>
            <a:ext cx="399435" cy="365698"/>
            <a:chOff x="1731523" y="2422616"/>
            <a:chExt cx="399435" cy="365698"/>
          </a:xfrm>
        </p:grpSpPr>
        <p:sp>
          <p:nvSpPr>
            <p:cNvPr id="10045" name="Google Shape;10045;p51"/>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51"/>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51"/>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51"/>
          <p:cNvGrpSpPr/>
          <p:nvPr/>
        </p:nvGrpSpPr>
        <p:grpSpPr>
          <a:xfrm>
            <a:off x="3097241" y="2433564"/>
            <a:ext cx="344883" cy="343387"/>
            <a:chOff x="3097241" y="2433564"/>
            <a:chExt cx="344883" cy="343387"/>
          </a:xfrm>
        </p:grpSpPr>
        <p:sp>
          <p:nvSpPr>
            <p:cNvPr id="10049" name="Google Shape;10049;p51"/>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51"/>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51"/>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51"/>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51"/>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51"/>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51"/>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51"/>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51"/>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51"/>
          <p:cNvGrpSpPr/>
          <p:nvPr/>
        </p:nvGrpSpPr>
        <p:grpSpPr>
          <a:xfrm>
            <a:off x="1278299" y="2439293"/>
            <a:ext cx="410829" cy="332343"/>
            <a:chOff x="1278299" y="2439293"/>
            <a:chExt cx="410829" cy="332343"/>
          </a:xfrm>
        </p:grpSpPr>
        <p:sp>
          <p:nvSpPr>
            <p:cNvPr id="10059" name="Google Shape;10059;p51"/>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51"/>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51"/>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51"/>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51"/>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51"/>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51"/>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51"/>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51"/>
          <p:cNvGrpSpPr/>
          <p:nvPr/>
        </p:nvGrpSpPr>
        <p:grpSpPr>
          <a:xfrm>
            <a:off x="870939" y="2439293"/>
            <a:ext cx="331993" cy="331993"/>
            <a:chOff x="870939" y="2439293"/>
            <a:chExt cx="331993" cy="331993"/>
          </a:xfrm>
        </p:grpSpPr>
        <p:sp>
          <p:nvSpPr>
            <p:cNvPr id="10068" name="Google Shape;10068;p51"/>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51"/>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51"/>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51"/>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51"/>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51"/>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51"/>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51"/>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51"/>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51"/>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51"/>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51"/>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51"/>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51"/>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51"/>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51"/>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4" name="Google Shape;10084;p51"/>
          <p:cNvGrpSpPr/>
          <p:nvPr/>
        </p:nvGrpSpPr>
        <p:grpSpPr>
          <a:xfrm>
            <a:off x="6644957" y="2456353"/>
            <a:ext cx="371395" cy="278904"/>
            <a:chOff x="6644957" y="2456353"/>
            <a:chExt cx="371395" cy="278904"/>
          </a:xfrm>
        </p:grpSpPr>
        <p:sp>
          <p:nvSpPr>
            <p:cNvPr id="10085" name="Google Shape;10085;p51"/>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51"/>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51"/>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51"/>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51"/>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0" name="Google Shape;10090;p51"/>
          <p:cNvGrpSpPr/>
          <p:nvPr/>
        </p:nvGrpSpPr>
        <p:grpSpPr>
          <a:xfrm>
            <a:off x="5388757" y="2414659"/>
            <a:ext cx="260349" cy="362292"/>
            <a:chOff x="5388757" y="2414659"/>
            <a:chExt cx="260349" cy="362292"/>
          </a:xfrm>
        </p:grpSpPr>
        <p:sp>
          <p:nvSpPr>
            <p:cNvPr id="10091" name="Google Shape;10091;p51"/>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51"/>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51"/>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51"/>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51"/>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51"/>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51"/>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51"/>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51"/>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51"/>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51"/>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51"/>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51"/>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51"/>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51"/>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51"/>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51"/>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51"/>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51"/>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51"/>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1" name="Google Shape;10111;p51"/>
          <p:cNvGrpSpPr/>
          <p:nvPr/>
        </p:nvGrpSpPr>
        <p:grpSpPr>
          <a:xfrm>
            <a:off x="3567142" y="2905757"/>
            <a:ext cx="348288" cy="340331"/>
            <a:chOff x="3567142" y="2905757"/>
            <a:chExt cx="348288" cy="340331"/>
          </a:xfrm>
        </p:grpSpPr>
        <p:sp>
          <p:nvSpPr>
            <p:cNvPr id="10112" name="Google Shape;10112;p51"/>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51"/>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51"/>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51"/>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51"/>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51"/>
          <p:cNvGrpSpPr/>
          <p:nvPr/>
        </p:nvGrpSpPr>
        <p:grpSpPr>
          <a:xfrm>
            <a:off x="7967103" y="2415041"/>
            <a:ext cx="355863" cy="361911"/>
            <a:chOff x="7967103" y="2415041"/>
            <a:chExt cx="355863" cy="361911"/>
          </a:xfrm>
        </p:grpSpPr>
        <p:sp>
          <p:nvSpPr>
            <p:cNvPr id="10118" name="Google Shape;10118;p51"/>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51"/>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51"/>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51"/>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51"/>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51"/>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51"/>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51"/>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51"/>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51"/>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51"/>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51"/>
          <p:cNvGrpSpPr/>
          <p:nvPr/>
        </p:nvGrpSpPr>
        <p:grpSpPr>
          <a:xfrm>
            <a:off x="7529411" y="2414659"/>
            <a:ext cx="355863" cy="362292"/>
            <a:chOff x="7529411" y="2414659"/>
            <a:chExt cx="355863" cy="362292"/>
          </a:xfrm>
        </p:grpSpPr>
        <p:sp>
          <p:nvSpPr>
            <p:cNvPr id="10130" name="Google Shape;10130;p51"/>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51"/>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51"/>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51"/>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51"/>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51"/>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51"/>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51"/>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51"/>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51"/>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51"/>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51"/>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2" name="Google Shape;10142;p51"/>
          <p:cNvGrpSpPr/>
          <p:nvPr/>
        </p:nvGrpSpPr>
        <p:grpSpPr>
          <a:xfrm>
            <a:off x="5733194" y="2431718"/>
            <a:ext cx="446826" cy="327059"/>
            <a:chOff x="5733194" y="2431718"/>
            <a:chExt cx="446826" cy="327059"/>
          </a:xfrm>
        </p:grpSpPr>
        <p:sp>
          <p:nvSpPr>
            <p:cNvPr id="10143" name="Google Shape;10143;p51"/>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51"/>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51"/>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6" name="Google Shape;10146;p51"/>
          <p:cNvGrpSpPr/>
          <p:nvPr/>
        </p:nvGrpSpPr>
        <p:grpSpPr>
          <a:xfrm>
            <a:off x="4876780" y="2418064"/>
            <a:ext cx="407774" cy="356627"/>
            <a:chOff x="4876780" y="2418064"/>
            <a:chExt cx="407774" cy="356627"/>
          </a:xfrm>
        </p:grpSpPr>
        <p:sp>
          <p:nvSpPr>
            <p:cNvPr id="10147" name="Google Shape;10147;p51"/>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51"/>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51"/>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51"/>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51"/>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51"/>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51"/>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51"/>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51"/>
          <p:cNvGrpSpPr/>
          <p:nvPr/>
        </p:nvGrpSpPr>
        <p:grpSpPr>
          <a:xfrm>
            <a:off x="7070872" y="2410871"/>
            <a:ext cx="398321" cy="371013"/>
            <a:chOff x="7070872" y="2410871"/>
            <a:chExt cx="398321" cy="371013"/>
          </a:xfrm>
        </p:grpSpPr>
        <p:sp>
          <p:nvSpPr>
            <p:cNvPr id="10156" name="Google Shape;10156;p51"/>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51"/>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51"/>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51"/>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0" name="Google Shape;10160;p51"/>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1" name="Google Shape;10161;p51"/>
          <p:cNvGrpSpPr/>
          <p:nvPr/>
        </p:nvGrpSpPr>
        <p:grpSpPr>
          <a:xfrm>
            <a:off x="5318259" y="2982111"/>
            <a:ext cx="371013" cy="220787"/>
            <a:chOff x="5318259" y="2982111"/>
            <a:chExt cx="371013" cy="220787"/>
          </a:xfrm>
        </p:grpSpPr>
        <p:sp>
          <p:nvSpPr>
            <p:cNvPr id="10162" name="Google Shape;10162;p51"/>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51"/>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51"/>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51"/>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51"/>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51"/>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51"/>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51"/>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51"/>
          <p:cNvGrpSpPr/>
          <p:nvPr/>
        </p:nvGrpSpPr>
        <p:grpSpPr>
          <a:xfrm>
            <a:off x="7073928" y="2905757"/>
            <a:ext cx="371395" cy="371809"/>
            <a:chOff x="7073928" y="2905757"/>
            <a:chExt cx="371395" cy="371809"/>
          </a:xfrm>
        </p:grpSpPr>
        <p:sp>
          <p:nvSpPr>
            <p:cNvPr id="10171" name="Google Shape;10171;p51"/>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51"/>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51"/>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4" name="Google Shape;10174;p51"/>
          <p:cNvGrpSpPr/>
          <p:nvPr/>
        </p:nvGrpSpPr>
        <p:grpSpPr>
          <a:xfrm>
            <a:off x="6188327" y="2955408"/>
            <a:ext cx="371395" cy="272857"/>
            <a:chOff x="6188327" y="2955408"/>
            <a:chExt cx="371395" cy="272857"/>
          </a:xfrm>
        </p:grpSpPr>
        <p:sp>
          <p:nvSpPr>
            <p:cNvPr id="10175" name="Google Shape;10175;p51"/>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51"/>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51"/>
          <p:cNvGrpSpPr/>
          <p:nvPr/>
        </p:nvGrpSpPr>
        <p:grpSpPr>
          <a:xfrm>
            <a:off x="7521454" y="2906139"/>
            <a:ext cx="359651" cy="371013"/>
            <a:chOff x="7521454" y="2906139"/>
            <a:chExt cx="359651" cy="371013"/>
          </a:xfrm>
        </p:grpSpPr>
        <p:sp>
          <p:nvSpPr>
            <p:cNvPr id="10178" name="Google Shape;10178;p51"/>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51"/>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51"/>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51"/>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51"/>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51"/>
          <p:cNvGrpSpPr/>
          <p:nvPr/>
        </p:nvGrpSpPr>
        <p:grpSpPr>
          <a:xfrm>
            <a:off x="5782845" y="2906521"/>
            <a:ext cx="301661" cy="371013"/>
            <a:chOff x="5782845" y="2906521"/>
            <a:chExt cx="301661" cy="371013"/>
          </a:xfrm>
        </p:grpSpPr>
        <p:sp>
          <p:nvSpPr>
            <p:cNvPr id="10184" name="Google Shape;10184;p51"/>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51"/>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51"/>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51"/>
          <p:cNvGrpSpPr/>
          <p:nvPr/>
        </p:nvGrpSpPr>
        <p:grpSpPr>
          <a:xfrm>
            <a:off x="6630539" y="2917502"/>
            <a:ext cx="371777" cy="349434"/>
            <a:chOff x="6630539" y="2917502"/>
            <a:chExt cx="371777" cy="349434"/>
          </a:xfrm>
        </p:grpSpPr>
        <p:sp>
          <p:nvSpPr>
            <p:cNvPr id="10188" name="Google Shape;10188;p51"/>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51"/>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51"/>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51"/>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51"/>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51"/>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51"/>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51"/>
          <p:cNvGrpSpPr/>
          <p:nvPr/>
        </p:nvGrpSpPr>
        <p:grpSpPr>
          <a:xfrm>
            <a:off x="2171474" y="3369229"/>
            <a:ext cx="408156" cy="343737"/>
            <a:chOff x="2171474" y="3369229"/>
            <a:chExt cx="408156" cy="343737"/>
          </a:xfrm>
        </p:grpSpPr>
        <p:sp>
          <p:nvSpPr>
            <p:cNvPr id="10196" name="Google Shape;10196;p51"/>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51"/>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51"/>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51"/>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51"/>
          <p:cNvGrpSpPr/>
          <p:nvPr/>
        </p:nvGrpSpPr>
        <p:grpSpPr>
          <a:xfrm>
            <a:off x="4891198" y="2925108"/>
            <a:ext cx="334634" cy="334634"/>
            <a:chOff x="4891198" y="2925108"/>
            <a:chExt cx="334634" cy="334634"/>
          </a:xfrm>
        </p:grpSpPr>
        <p:sp>
          <p:nvSpPr>
            <p:cNvPr id="10201" name="Google Shape;10201;p51"/>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51"/>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51"/>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51"/>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51"/>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51"/>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51"/>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51"/>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51"/>
          <p:cNvGrpSpPr/>
          <p:nvPr/>
        </p:nvGrpSpPr>
        <p:grpSpPr>
          <a:xfrm>
            <a:off x="7976174" y="2925108"/>
            <a:ext cx="334666" cy="334634"/>
            <a:chOff x="7976174" y="2925108"/>
            <a:chExt cx="334666" cy="334634"/>
          </a:xfrm>
        </p:grpSpPr>
        <p:sp>
          <p:nvSpPr>
            <p:cNvPr id="10210" name="Google Shape;10210;p51"/>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51"/>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51"/>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51"/>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51"/>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51"/>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51"/>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51"/>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51"/>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51"/>
          <p:cNvGrpSpPr/>
          <p:nvPr/>
        </p:nvGrpSpPr>
        <p:grpSpPr>
          <a:xfrm>
            <a:off x="3091957" y="3374131"/>
            <a:ext cx="354717" cy="332757"/>
            <a:chOff x="3091957" y="3374131"/>
            <a:chExt cx="354717" cy="332757"/>
          </a:xfrm>
        </p:grpSpPr>
        <p:sp>
          <p:nvSpPr>
            <p:cNvPr id="10220" name="Google Shape;10220;p51"/>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51"/>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51"/>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51"/>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51"/>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51"/>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6" name="Google Shape;10226;p51"/>
          <p:cNvGrpSpPr/>
          <p:nvPr/>
        </p:nvGrpSpPr>
        <p:grpSpPr>
          <a:xfrm>
            <a:off x="3988156" y="3380210"/>
            <a:ext cx="353954" cy="318880"/>
            <a:chOff x="3988156" y="3380210"/>
            <a:chExt cx="353954" cy="318880"/>
          </a:xfrm>
        </p:grpSpPr>
        <p:sp>
          <p:nvSpPr>
            <p:cNvPr id="10227" name="Google Shape;10227;p51"/>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51"/>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51"/>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51"/>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51"/>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2" name="Google Shape;10232;p51"/>
          <p:cNvGrpSpPr/>
          <p:nvPr/>
        </p:nvGrpSpPr>
        <p:grpSpPr>
          <a:xfrm>
            <a:off x="3541011" y="3367320"/>
            <a:ext cx="348257" cy="346188"/>
            <a:chOff x="3541011" y="3367320"/>
            <a:chExt cx="348257" cy="346188"/>
          </a:xfrm>
        </p:grpSpPr>
        <p:sp>
          <p:nvSpPr>
            <p:cNvPr id="10233" name="Google Shape;10233;p51"/>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51"/>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51"/>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51"/>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51"/>
          <p:cNvGrpSpPr/>
          <p:nvPr/>
        </p:nvGrpSpPr>
        <p:grpSpPr>
          <a:xfrm>
            <a:off x="850092" y="3352934"/>
            <a:ext cx="369517" cy="375660"/>
            <a:chOff x="850092" y="3352934"/>
            <a:chExt cx="369517" cy="375660"/>
          </a:xfrm>
        </p:grpSpPr>
        <p:sp>
          <p:nvSpPr>
            <p:cNvPr id="10238" name="Google Shape;10238;p51"/>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51"/>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51"/>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51"/>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51"/>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51"/>
          <p:cNvGrpSpPr/>
          <p:nvPr/>
        </p:nvGrpSpPr>
        <p:grpSpPr>
          <a:xfrm>
            <a:off x="1314678" y="3358217"/>
            <a:ext cx="334666" cy="365348"/>
            <a:chOff x="1314678" y="3358217"/>
            <a:chExt cx="334666" cy="365348"/>
          </a:xfrm>
        </p:grpSpPr>
        <p:sp>
          <p:nvSpPr>
            <p:cNvPr id="10244" name="Google Shape;10244;p51"/>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51"/>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51"/>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51"/>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51"/>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9" name="Google Shape;10249;p51"/>
          <p:cNvGrpSpPr/>
          <p:nvPr/>
        </p:nvGrpSpPr>
        <p:grpSpPr>
          <a:xfrm>
            <a:off x="1748582" y="3372635"/>
            <a:ext cx="359269" cy="335780"/>
            <a:chOff x="1748582" y="3372635"/>
            <a:chExt cx="359269" cy="335780"/>
          </a:xfrm>
        </p:grpSpPr>
        <p:sp>
          <p:nvSpPr>
            <p:cNvPr id="10250" name="Google Shape;10250;p51"/>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1" name="Google Shape;10251;p51"/>
            <p:cNvGrpSpPr/>
            <p:nvPr/>
          </p:nvGrpSpPr>
          <p:grpSpPr>
            <a:xfrm>
              <a:off x="1748582" y="3372635"/>
              <a:ext cx="333520" cy="335780"/>
              <a:chOff x="1748582" y="3372635"/>
              <a:chExt cx="333520" cy="335780"/>
            </a:xfrm>
          </p:grpSpPr>
          <p:sp>
            <p:nvSpPr>
              <p:cNvPr id="10252" name="Google Shape;10252;p51"/>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51"/>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51"/>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55" name="Google Shape;10255;p51"/>
          <p:cNvGrpSpPr/>
          <p:nvPr/>
        </p:nvGrpSpPr>
        <p:grpSpPr>
          <a:xfrm>
            <a:off x="2640993" y="3357835"/>
            <a:ext cx="365348" cy="364966"/>
            <a:chOff x="2640993" y="3357835"/>
            <a:chExt cx="365348" cy="364966"/>
          </a:xfrm>
        </p:grpSpPr>
        <p:sp>
          <p:nvSpPr>
            <p:cNvPr id="10256" name="Google Shape;10256;p51"/>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51"/>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51"/>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51"/>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51"/>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51"/>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51"/>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51"/>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51"/>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51"/>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51"/>
          <p:cNvGrpSpPr/>
          <p:nvPr/>
        </p:nvGrpSpPr>
        <p:grpSpPr>
          <a:xfrm>
            <a:off x="4886264" y="3366174"/>
            <a:ext cx="350548" cy="350198"/>
            <a:chOff x="4886264" y="3366174"/>
            <a:chExt cx="350548" cy="350198"/>
          </a:xfrm>
        </p:grpSpPr>
        <p:sp>
          <p:nvSpPr>
            <p:cNvPr id="10267" name="Google Shape;10267;p51"/>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51"/>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51"/>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51"/>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51"/>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51"/>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51"/>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51"/>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51"/>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51"/>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51"/>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51"/>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51"/>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51"/>
          <p:cNvGrpSpPr/>
          <p:nvPr/>
        </p:nvGrpSpPr>
        <p:grpSpPr>
          <a:xfrm>
            <a:off x="5331913" y="3413947"/>
            <a:ext cx="347143" cy="254684"/>
            <a:chOff x="5331913" y="3413947"/>
            <a:chExt cx="347143" cy="254684"/>
          </a:xfrm>
        </p:grpSpPr>
        <p:sp>
          <p:nvSpPr>
            <p:cNvPr id="10281" name="Google Shape;10281;p51"/>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51"/>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51"/>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51"/>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51"/>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51"/>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7" name="Google Shape;10287;p51"/>
          <p:cNvGrpSpPr/>
          <p:nvPr/>
        </p:nvGrpSpPr>
        <p:grpSpPr>
          <a:xfrm>
            <a:off x="5776798" y="3409778"/>
            <a:ext cx="346379" cy="264518"/>
            <a:chOff x="5776798" y="3409778"/>
            <a:chExt cx="346379" cy="264518"/>
          </a:xfrm>
        </p:grpSpPr>
        <p:sp>
          <p:nvSpPr>
            <p:cNvPr id="10288" name="Google Shape;10288;p51"/>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51"/>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51"/>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51"/>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51"/>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51"/>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4" name="Google Shape;10294;p51"/>
          <p:cNvGrpSpPr/>
          <p:nvPr/>
        </p:nvGrpSpPr>
        <p:grpSpPr>
          <a:xfrm>
            <a:off x="7108015" y="3396505"/>
            <a:ext cx="344883" cy="290299"/>
            <a:chOff x="7108015" y="3396505"/>
            <a:chExt cx="344883" cy="290299"/>
          </a:xfrm>
        </p:grpSpPr>
        <p:sp>
          <p:nvSpPr>
            <p:cNvPr id="10295" name="Google Shape;10295;p51"/>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51"/>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51"/>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51"/>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9" name="Google Shape;10299;p51"/>
          <p:cNvGrpSpPr/>
          <p:nvPr/>
        </p:nvGrpSpPr>
        <p:grpSpPr>
          <a:xfrm>
            <a:off x="7551754" y="3390808"/>
            <a:ext cx="344883" cy="301311"/>
            <a:chOff x="7551754" y="3390808"/>
            <a:chExt cx="344883" cy="301311"/>
          </a:xfrm>
        </p:grpSpPr>
        <p:sp>
          <p:nvSpPr>
            <p:cNvPr id="10300" name="Google Shape;10300;p51"/>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51"/>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51"/>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51"/>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51"/>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51"/>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51"/>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51"/>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51"/>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51"/>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51"/>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1" name="Google Shape;10311;p51"/>
          <p:cNvGrpSpPr/>
          <p:nvPr/>
        </p:nvGrpSpPr>
        <p:grpSpPr>
          <a:xfrm>
            <a:off x="6707084" y="3387403"/>
            <a:ext cx="261145" cy="308504"/>
            <a:chOff x="6707084" y="3387403"/>
            <a:chExt cx="261145" cy="308504"/>
          </a:xfrm>
        </p:grpSpPr>
        <p:sp>
          <p:nvSpPr>
            <p:cNvPr id="10312" name="Google Shape;10312;p51"/>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51"/>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51"/>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51"/>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6" name="Google Shape;10316;p51"/>
          <p:cNvGrpSpPr/>
          <p:nvPr/>
        </p:nvGrpSpPr>
        <p:grpSpPr>
          <a:xfrm>
            <a:off x="848978" y="4297637"/>
            <a:ext cx="377824" cy="324418"/>
            <a:chOff x="848978" y="4297637"/>
            <a:chExt cx="377824" cy="324418"/>
          </a:xfrm>
        </p:grpSpPr>
        <p:sp>
          <p:nvSpPr>
            <p:cNvPr id="10317" name="Google Shape;10317;p51"/>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51"/>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9" name="Google Shape;10319;p51"/>
          <p:cNvGrpSpPr/>
          <p:nvPr/>
        </p:nvGrpSpPr>
        <p:grpSpPr>
          <a:xfrm>
            <a:off x="1754279" y="4286593"/>
            <a:ext cx="351439" cy="345965"/>
            <a:chOff x="1754279" y="4286593"/>
            <a:chExt cx="351439" cy="345965"/>
          </a:xfrm>
        </p:grpSpPr>
        <p:sp>
          <p:nvSpPr>
            <p:cNvPr id="10320" name="Google Shape;10320;p51"/>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51"/>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51"/>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51"/>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51"/>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51"/>
          <p:cNvGrpSpPr/>
          <p:nvPr/>
        </p:nvGrpSpPr>
        <p:grpSpPr>
          <a:xfrm>
            <a:off x="3996113" y="4291176"/>
            <a:ext cx="336512" cy="335048"/>
            <a:chOff x="3996113" y="4291176"/>
            <a:chExt cx="336512" cy="335048"/>
          </a:xfrm>
        </p:grpSpPr>
        <p:sp>
          <p:nvSpPr>
            <p:cNvPr id="10326" name="Google Shape;10326;p51"/>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51"/>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51"/>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9" name="Google Shape;10329;p51"/>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0" name="Google Shape;10330;p51"/>
          <p:cNvGrpSpPr/>
          <p:nvPr/>
        </p:nvGrpSpPr>
        <p:grpSpPr>
          <a:xfrm>
            <a:off x="2179081" y="4285511"/>
            <a:ext cx="397525" cy="348670"/>
            <a:chOff x="2179081" y="4285511"/>
            <a:chExt cx="397525" cy="348670"/>
          </a:xfrm>
        </p:grpSpPr>
        <p:sp>
          <p:nvSpPr>
            <p:cNvPr id="10331" name="Google Shape;10331;p51"/>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51"/>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3" name="Google Shape;10333;p51"/>
          <p:cNvGrpSpPr/>
          <p:nvPr/>
        </p:nvGrpSpPr>
        <p:grpSpPr>
          <a:xfrm>
            <a:off x="3584201" y="4294996"/>
            <a:ext cx="267574" cy="329415"/>
            <a:chOff x="3584201" y="4294996"/>
            <a:chExt cx="267574" cy="329415"/>
          </a:xfrm>
        </p:grpSpPr>
        <p:sp>
          <p:nvSpPr>
            <p:cNvPr id="10334" name="Google Shape;10334;p51"/>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51"/>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51"/>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51"/>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8" name="Google Shape;10338;p51"/>
          <p:cNvGrpSpPr/>
          <p:nvPr/>
        </p:nvGrpSpPr>
        <p:grpSpPr>
          <a:xfrm>
            <a:off x="3082855" y="4295728"/>
            <a:ext cx="375946" cy="327823"/>
            <a:chOff x="3082855" y="4295728"/>
            <a:chExt cx="375946" cy="327823"/>
          </a:xfrm>
        </p:grpSpPr>
        <p:sp>
          <p:nvSpPr>
            <p:cNvPr id="10339" name="Google Shape;10339;p51"/>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51"/>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51"/>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51"/>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51"/>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51"/>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51"/>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51"/>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51"/>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51"/>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51"/>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0" name="Google Shape;10350;p51"/>
          <p:cNvGrpSpPr/>
          <p:nvPr/>
        </p:nvGrpSpPr>
        <p:grpSpPr>
          <a:xfrm>
            <a:off x="2749016" y="4291176"/>
            <a:ext cx="150831" cy="336926"/>
            <a:chOff x="2749016" y="4291176"/>
            <a:chExt cx="150831" cy="336926"/>
          </a:xfrm>
        </p:grpSpPr>
        <p:sp>
          <p:nvSpPr>
            <p:cNvPr id="10351" name="Google Shape;10351;p51"/>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51"/>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51"/>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51"/>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5" name="Google Shape;10355;p51"/>
          <p:cNvGrpSpPr/>
          <p:nvPr/>
        </p:nvGrpSpPr>
        <p:grpSpPr>
          <a:xfrm>
            <a:off x="7127716" y="4279432"/>
            <a:ext cx="248254" cy="361942"/>
            <a:chOff x="7127716" y="4279432"/>
            <a:chExt cx="248254" cy="361942"/>
          </a:xfrm>
        </p:grpSpPr>
        <p:sp>
          <p:nvSpPr>
            <p:cNvPr id="10356" name="Google Shape;10356;p51"/>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51"/>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51"/>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51"/>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51"/>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51"/>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51"/>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51"/>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51"/>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51"/>
          <p:cNvGrpSpPr/>
          <p:nvPr/>
        </p:nvGrpSpPr>
        <p:grpSpPr>
          <a:xfrm>
            <a:off x="7565408" y="4279432"/>
            <a:ext cx="248255" cy="361942"/>
            <a:chOff x="7565408" y="4279432"/>
            <a:chExt cx="248255" cy="361942"/>
          </a:xfrm>
        </p:grpSpPr>
        <p:sp>
          <p:nvSpPr>
            <p:cNvPr id="10366" name="Google Shape;10366;p51"/>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51"/>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51"/>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51"/>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51"/>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51"/>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51"/>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51"/>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4" name="Google Shape;10374;p51"/>
          <p:cNvGrpSpPr/>
          <p:nvPr/>
        </p:nvGrpSpPr>
        <p:grpSpPr>
          <a:xfrm>
            <a:off x="6264109" y="4279432"/>
            <a:ext cx="225498" cy="361560"/>
            <a:chOff x="6264109" y="4279432"/>
            <a:chExt cx="225498" cy="361560"/>
          </a:xfrm>
        </p:grpSpPr>
        <p:sp>
          <p:nvSpPr>
            <p:cNvPr id="10375" name="Google Shape;10375;p51"/>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51"/>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51"/>
          <p:cNvGrpSpPr/>
          <p:nvPr/>
        </p:nvGrpSpPr>
        <p:grpSpPr>
          <a:xfrm>
            <a:off x="7929578" y="4284365"/>
            <a:ext cx="395266" cy="351312"/>
            <a:chOff x="7929578" y="4284365"/>
            <a:chExt cx="395266" cy="351312"/>
          </a:xfrm>
        </p:grpSpPr>
        <p:sp>
          <p:nvSpPr>
            <p:cNvPr id="10378" name="Google Shape;10378;p51"/>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51"/>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51"/>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51"/>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2" name="Google Shape;10382;p51"/>
          <p:cNvGrpSpPr/>
          <p:nvPr/>
        </p:nvGrpSpPr>
        <p:grpSpPr>
          <a:xfrm>
            <a:off x="6595502" y="4323777"/>
            <a:ext cx="426315" cy="332826"/>
            <a:chOff x="6639652" y="4323777"/>
            <a:chExt cx="426315" cy="332826"/>
          </a:xfrm>
        </p:grpSpPr>
        <p:sp>
          <p:nvSpPr>
            <p:cNvPr id="10383" name="Google Shape;10383;p51"/>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51"/>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51"/>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51"/>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51"/>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51"/>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51"/>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51"/>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51"/>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51"/>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51"/>
          <p:cNvGrpSpPr/>
          <p:nvPr/>
        </p:nvGrpSpPr>
        <p:grpSpPr>
          <a:xfrm>
            <a:off x="5357662" y="4297637"/>
            <a:ext cx="287275" cy="326296"/>
            <a:chOff x="5357662" y="4297637"/>
            <a:chExt cx="287275" cy="326296"/>
          </a:xfrm>
        </p:grpSpPr>
        <p:sp>
          <p:nvSpPr>
            <p:cNvPr id="10394" name="Google Shape;10394;p51"/>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51"/>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51"/>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51"/>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51"/>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9" name="Google Shape;10399;p51"/>
          <p:cNvGrpSpPr/>
          <p:nvPr/>
        </p:nvGrpSpPr>
        <p:grpSpPr>
          <a:xfrm>
            <a:off x="5774124" y="4294550"/>
            <a:ext cx="331611" cy="331674"/>
            <a:chOff x="5774124" y="4294550"/>
            <a:chExt cx="331611" cy="331674"/>
          </a:xfrm>
        </p:grpSpPr>
        <p:sp>
          <p:nvSpPr>
            <p:cNvPr id="10400" name="Google Shape;10400;p51"/>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51"/>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2" name="Google Shape;10402;p51"/>
          <p:cNvGrpSpPr/>
          <p:nvPr/>
        </p:nvGrpSpPr>
        <p:grpSpPr>
          <a:xfrm>
            <a:off x="4890434" y="4287389"/>
            <a:ext cx="345997" cy="346029"/>
            <a:chOff x="4890434" y="4287389"/>
            <a:chExt cx="345997" cy="346029"/>
          </a:xfrm>
        </p:grpSpPr>
        <p:sp>
          <p:nvSpPr>
            <p:cNvPr id="10403" name="Google Shape;10403;p51"/>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51"/>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51"/>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51"/>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51"/>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51"/>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51"/>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0" name="Google Shape;10410;p51"/>
          <p:cNvGrpSpPr/>
          <p:nvPr/>
        </p:nvGrpSpPr>
        <p:grpSpPr>
          <a:xfrm>
            <a:off x="2165809" y="3811059"/>
            <a:ext cx="422542" cy="342973"/>
            <a:chOff x="2165809" y="3811059"/>
            <a:chExt cx="422542" cy="342973"/>
          </a:xfrm>
        </p:grpSpPr>
        <p:sp>
          <p:nvSpPr>
            <p:cNvPr id="10411" name="Google Shape;10411;p51"/>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51"/>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51"/>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51"/>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51"/>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51"/>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51"/>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51"/>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51"/>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51"/>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51"/>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51"/>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51"/>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51"/>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51"/>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51"/>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51"/>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51"/>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9" name="Google Shape;10429;p51"/>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0" name="Google Shape;10430;p51"/>
          <p:cNvGrpSpPr/>
          <p:nvPr/>
        </p:nvGrpSpPr>
        <p:grpSpPr>
          <a:xfrm>
            <a:off x="903530" y="3806125"/>
            <a:ext cx="264550" cy="353222"/>
            <a:chOff x="903530" y="3806125"/>
            <a:chExt cx="264550" cy="353222"/>
          </a:xfrm>
        </p:grpSpPr>
        <p:sp>
          <p:nvSpPr>
            <p:cNvPr id="10431" name="Google Shape;10431;p51"/>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51"/>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51"/>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51"/>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5" name="Google Shape;10435;p51"/>
          <p:cNvGrpSpPr/>
          <p:nvPr/>
        </p:nvGrpSpPr>
        <p:grpSpPr>
          <a:xfrm>
            <a:off x="2611458" y="3816374"/>
            <a:ext cx="426329" cy="332375"/>
            <a:chOff x="2611458" y="3816374"/>
            <a:chExt cx="426329" cy="332375"/>
          </a:xfrm>
        </p:grpSpPr>
        <p:sp>
          <p:nvSpPr>
            <p:cNvPr id="10436" name="Google Shape;10436;p51"/>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51"/>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51"/>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51"/>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51"/>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51"/>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51"/>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51"/>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51"/>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51"/>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46" name="Google Shape;10446;p51"/>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7" name="Google Shape;10447;p51"/>
          <p:cNvGrpSpPr/>
          <p:nvPr/>
        </p:nvGrpSpPr>
        <p:grpSpPr>
          <a:xfrm>
            <a:off x="4019984" y="3805393"/>
            <a:ext cx="293704" cy="353954"/>
            <a:chOff x="4019984" y="3805393"/>
            <a:chExt cx="293704" cy="353954"/>
          </a:xfrm>
        </p:grpSpPr>
        <p:sp>
          <p:nvSpPr>
            <p:cNvPr id="10448" name="Google Shape;10448;p51"/>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51"/>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51"/>
          <p:cNvGrpSpPr/>
          <p:nvPr/>
        </p:nvGrpSpPr>
        <p:grpSpPr>
          <a:xfrm>
            <a:off x="8006505" y="3390044"/>
            <a:ext cx="323654" cy="303189"/>
            <a:chOff x="8006505" y="3390044"/>
            <a:chExt cx="323654" cy="303189"/>
          </a:xfrm>
        </p:grpSpPr>
        <p:sp>
          <p:nvSpPr>
            <p:cNvPr id="10451" name="Google Shape;10451;p51"/>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51"/>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51"/>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51"/>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51"/>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51"/>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7" name="Google Shape;10457;p51"/>
          <p:cNvGrpSpPr/>
          <p:nvPr/>
        </p:nvGrpSpPr>
        <p:grpSpPr>
          <a:xfrm>
            <a:off x="1299146" y="3806507"/>
            <a:ext cx="367990" cy="351312"/>
            <a:chOff x="1299146" y="3806507"/>
            <a:chExt cx="367990" cy="351312"/>
          </a:xfrm>
        </p:grpSpPr>
        <p:sp>
          <p:nvSpPr>
            <p:cNvPr id="10458" name="Google Shape;10458;p51"/>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51"/>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0" name="Google Shape;10460;p51"/>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1" name="Google Shape;10461;p51"/>
          <p:cNvGrpSpPr/>
          <p:nvPr/>
        </p:nvGrpSpPr>
        <p:grpSpPr>
          <a:xfrm>
            <a:off x="3095745" y="3805393"/>
            <a:ext cx="352840" cy="354717"/>
            <a:chOff x="3095745" y="3805393"/>
            <a:chExt cx="352840" cy="354717"/>
          </a:xfrm>
        </p:grpSpPr>
        <p:sp>
          <p:nvSpPr>
            <p:cNvPr id="10462" name="Google Shape;10462;p51"/>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51"/>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51"/>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51"/>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51"/>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51"/>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8" name="Google Shape;10468;p51"/>
          <p:cNvGrpSpPr/>
          <p:nvPr/>
        </p:nvGrpSpPr>
        <p:grpSpPr>
          <a:xfrm>
            <a:off x="7550258" y="3832670"/>
            <a:ext cx="371395" cy="301279"/>
            <a:chOff x="7550258" y="3832670"/>
            <a:chExt cx="371395" cy="301279"/>
          </a:xfrm>
        </p:grpSpPr>
        <p:sp>
          <p:nvSpPr>
            <p:cNvPr id="10469" name="Google Shape;10469;p51"/>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51"/>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51"/>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51"/>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51"/>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51"/>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51"/>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51"/>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51"/>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51"/>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51"/>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51"/>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51"/>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51"/>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51"/>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51"/>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51"/>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51"/>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7" name="Google Shape;10487;p51"/>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88" name="Google Shape;10488;p51"/>
          <p:cNvGrpSpPr/>
          <p:nvPr/>
        </p:nvGrpSpPr>
        <p:grpSpPr>
          <a:xfrm>
            <a:off x="6659725" y="3808035"/>
            <a:ext cx="367608" cy="350548"/>
            <a:chOff x="6659725" y="3808035"/>
            <a:chExt cx="367608" cy="350548"/>
          </a:xfrm>
        </p:grpSpPr>
        <p:sp>
          <p:nvSpPr>
            <p:cNvPr id="10489" name="Google Shape;10489;p51"/>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51"/>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1" name="Google Shape;10491;p51"/>
          <p:cNvGrpSpPr/>
          <p:nvPr/>
        </p:nvGrpSpPr>
        <p:grpSpPr>
          <a:xfrm>
            <a:off x="6219391" y="3816756"/>
            <a:ext cx="356627" cy="334252"/>
            <a:chOff x="6219391" y="3816756"/>
            <a:chExt cx="356627" cy="334252"/>
          </a:xfrm>
        </p:grpSpPr>
        <p:sp>
          <p:nvSpPr>
            <p:cNvPr id="10492" name="Google Shape;10492;p51"/>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51"/>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51"/>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51"/>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6" name="Google Shape;10496;p51"/>
          <p:cNvGrpSpPr/>
          <p:nvPr/>
        </p:nvGrpSpPr>
        <p:grpSpPr>
          <a:xfrm>
            <a:off x="5778676" y="3826972"/>
            <a:ext cx="349052" cy="313055"/>
            <a:chOff x="5778676" y="3826972"/>
            <a:chExt cx="349052" cy="313055"/>
          </a:xfrm>
        </p:grpSpPr>
        <p:sp>
          <p:nvSpPr>
            <p:cNvPr id="10497" name="Google Shape;10497;p51"/>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51"/>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51"/>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51"/>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51"/>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51"/>
          <p:cNvGrpSpPr/>
          <p:nvPr/>
        </p:nvGrpSpPr>
        <p:grpSpPr>
          <a:xfrm>
            <a:off x="5355784" y="3834547"/>
            <a:ext cx="299019" cy="297905"/>
            <a:chOff x="5355784" y="3834547"/>
            <a:chExt cx="299019" cy="297905"/>
          </a:xfrm>
        </p:grpSpPr>
        <p:sp>
          <p:nvSpPr>
            <p:cNvPr id="10503" name="Google Shape;10503;p51"/>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51"/>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51"/>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51"/>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7" name="Google Shape;10507;p51"/>
          <p:cNvGrpSpPr/>
          <p:nvPr/>
        </p:nvGrpSpPr>
        <p:grpSpPr>
          <a:xfrm>
            <a:off x="8036455" y="3807271"/>
            <a:ext cx="292176" cy="353985"/>
            <a:chOff x="8036455" y="3807271"/>
            <a:chExt cx="292176" cy="353985"/>
          </a:xfrm>
        </p:grpSpPr>
        <p:sp>
          <p:nvSpPr>
            <p:cNvPr id="10508" name="Google Shape;10508;p51"/>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51"/>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0" name="Google Shape;10510;p51"/>
          <p:cNvGrpSpPr/>
          <p:nvPr/>
        </p:nvGrpSpPr>
        <p:grpSpPr>
          <a:xfrm>
            <a:off x="4874902" y="3808799"/>
            <a:ext cx="345615" cy="350835"/>
            <a:chOff x="4874902" y="3808799"/>
            <a:chExt cx="345615" cy="350835"/>
          </a:xfrm>
        </p:grpSpPr>
        <p:sp>
          <p:nvSpPr>
            <p:cNvPr id="10511" name="Google Shape;10511;p51"/>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51"/>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51"/>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51"/>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51"/>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51"/>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51"/>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51"/>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51"/>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51"/>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51"/>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51"/>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51"/>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51"/>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51"/>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51"/>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51"/>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531" name="Shape 10531"/>
        <p:cNvGrpSpPr/>
        <p:nvPr/>
      </p:nvGrpSpPr>
      <p:grpSpPr>
        <a:xfrm>
          <a:off x="0" y="0"/>
          <a:ext cx="0" cy="0"/>
          <a:chOff x="0" y="0"/>
          <a:chExt cx="0" cy="0"/>
        </a:xfrm>
      </p:grpSpPr>
      <p:sp>
        <p:nvSpPr>
          <p:cNvPr id="10532" name="Google Shape;10532;p5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533" name="Google Shape;10533;p5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a:t>
            </a:r>
            <a:r>
              <a:rPr lang="en">
                <a:latin typeface="Arial"/>
                <a:ea typeface="Arial"/>
                <a:cs typeface="Arial"/>
                <a:sym typeface="Arial"/>
              </a:rPr>
              <a:t> Icons</a:t>
            </a:r>
            <a:endParaRPr>
              <a:solidFill>
                <a:srgbClr val="FFFFFF"/>
              </a:solidFill>
              <a:latin typeface="Arial"/>
              <a:ea typeface="Arial"/>
              <a:cs typeface="Arial"/>
              <a:sym typeface="Arial"/>
            </a:endParaRPr>
          </a:p>
        </p:txBody>
      </p:sp>
      <p:grpSp>
        <p:nvGrpSpPr>
          <p:cNvPr id="10534" name="Google Shape;10534;p52"/>
          <p:cNvGrpSpPr/>
          <p:nvPr/>
        </p:nvGrpSpPr>
        <p:grpSpPr>
          <a:xfrm>
            <a:off x="2704005" y="4258781"/>
            <a:ext cx="342144" cy="362704"/>
            <a:chOff x="2704005" y="4258781"/>
            <a:chExt cx="342144" cy="362704"/>
          </a:xfrm>
        </p:grpSpPr>
        <p:sp>
          <p:nvSpPr>
            <p:cNvPr id="10535" name="Google Shape;10535;p52"/>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52"/>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52"/>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52"/>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52"/>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52"/>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52"/>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52"/>
          <p:cNvGrpSpPr/>
          <p:nvPr/>
        </p:nvGrpSpPr>
        <p:grpSpPr>
          <a:xfrm>
            <a:off x="2157462" y="4258496"/>
            <a:ext cx="347435" cy="363370"/>
            <a:chOff x="2157462" y="4258496"/>
            <a:chExt cx="347435" cy="363370"/>
          </a:xfrm>
        </p:grpSpPr>
        <p:sp>
          <p:nvSpPr>
            <p:cNvPr id="10543" name="Google Shape;10543;p52"/>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52"/>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52"/>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52"/>
          <p:cNvGrpSpPr/>
          <p:nvPr/>
        </p:nvGrpSpPr>
        <p:grpSpPr>
          <a:xfrm>
            <a:off x="4010963" y="3763781"/>
            <a:ext cx="343665" cy="363211"/>
            <a:chOff x="4010963" y="3763781"/>
            <a:chExt cx="343665" cy="363211"/>
          </a:xfrm>
        </p:grpSpPr>
        <p:sp>
          <p:nvSpPr>
            <p:cNvPr id="10547" name="Google Shape;10547;p52"/>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52"/>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52"/>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52"/>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52"/>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52"/>
          <p:cNvGrpSpPr/>
          <p:nvPr/>
        </p:nvGrpSpPr>
        <p:grpSpPr>
          <a:xfrm>
            <a:off x="2214042" y="3810509"/>
            <a:ext cx="368153" cy="311193"/>
            <a:chOff x="2214042" y="3810509"/>
            <a:chExt cx="368153" cy="311193"/>
          </a:xfrm>
        </p:grpSpPr>
        <p:sp>
          <p:nvSpPr>
            <p:cNvPr id="10553" name="Google Shape;10553;p52"/>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52"/>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52"/>
          <p:cNvGrpSpPr/>
          <p:nvPr/>
        </p:nvGrpSpPr>
        <p:grpSpPr>
          <a:xfrm>
            <a:off x="1768938" y="3782219"/>
            <a:ext cx="367805" cy="367773"/>
            <a:chOff x="1768938" y="3782219"/>
            <a:chExt cx="367805" cy="367773"/>
          </a:xfrm>
        </p:grpSpPr>
        <p:sp>
          <p:nvSpPr>
            <p:cNvPr id="10556" name="Google Shape;10556;p52"/>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52"/>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52"/>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52"/>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52"/>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1" name="Google Shape;10561;p52"/>
          <p:cNvGrpSpPr/>
          <p:nvPr/>
        </p:nvGrpSpPr>
        <p:grpSpPr>
          <a:xfrm>
            <a:off x="2681385" y="3798439"/>
            <a:ext cx="325544" cy="327413"/>
            <a:chOff x="2681385" y="3798439"/>
            <a:chExt cx="325544" cy="327413"/>
          </a:xfrm>
        </p:grpSpPr>
        <p:sp>
          <p:nvSpPr>
            <p:cNvPr id="10562" name="Google Shape;10562;p52"/>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52"/>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52"/>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52"/>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52"/>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52"/>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52"/>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52"/>
          <p:cNvGrpSpPr/>
          <p:nvPr/>
        </p:nvGrpSpPr>
        <p:grpSpPr>
          <a:xfrm>
            <a:off x="6243928" y="4263502"/>
            <a:ext cx="274254" cy="350824"/>
            <a:chOff x="6243928" y="4263502"/>
            <a:chExt cx="274254" cy="350824"/>
          </a:xfrm>
        </p:grpSpPr>
        <p:sp>
          <p:nvSpPr>
            <p:cNvPr id="10570" name="Google Shape;10570;p52"/>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52"/>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52"/>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52"/>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52"/>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52"/>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52"/>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52"/>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52"/>
          <p:cNvGrpSpPr/>
          <p:nvPr/>
        </p:nvGrpSpPr>
        <p:grpSpPr>
          <a:xfrm>
            <a:off x="3560600" y="3763338"/>
            <a:ext cx="352345" cy="363655"/>
            <a:chOff x="3560600" y="3763338"/>
            <a:chExt cx="352345" cy="363655"/>
          </a:xfrm>
        </p:grpSpPr>
        <p:sp>
          <p:nvSpPr>
            <p:cNvPr id="10579" name="Google Shape;10579;p52"/>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52"/>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52"/>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2" name="Google Shape;10582;p52"/>
          <p:cNvGrpSpPr/>
          <p:nvPr/>
        </p:nvGrpSpPr>
        <p:grpSpPr>
          <a:xfrm>
            <a:off x="5790556" y="4261252"/>
            <a:ext cx="279513" cy="356083"/>
            <a:chOff x="5790556" y="4261252"/>
            <a:chExt cx="279513" cy="356083"/>
          </a:xfrm>
        </p:grpSpPr>
        <p:sp>
          <p:nvSpPr>
            <p:cNvPr id="10583" name="Google Shape;10583;p52"/>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52"/>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52"/>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52"/>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52"/>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52"/>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52"/>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52"/>
          <p:cNvGrpSpPr/>
          <p:nvPr/>
        </p:nvGrpSpPr>
        <p:grpSpPr>
          <a:xfrm>
            <a:off x="5341333" y="4261252"/>
            <a:ext cx="278752" cy="356463"/>
            <a:chOff x="5341333" y="4261252"/>
            <a:chExt cx="278752" cy="356463"/>
          </a:xfrm>
        </p:grpSpPr>
        <p:sp>
          <p:nvSpPr>
            <p:cNvPr id="10591" name="Google Shape;10591;p52"/>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52"/>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52"/>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52"/>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52"/>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52"/>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52"/>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8" name="Google Shape;10598;p52"/>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9" name="Google Shape;10599;p52"/>
          <p:cNvGrpSpPr/>
          <p:nvPr/>
        </p:nvGrpSpPr>
        <p:grpSpPr>
          <a:xfrm>
            <a:off x="3103646" y="3766076"/>
            <a:ext cx="360233" cy="362451"/>
            <a:chOff x="3107608" y="3763401"/>
            <a:chExt cx="360233" cy="362451"/>
          </a:xfrm>
        </p:grpSpPr>
        <p:sp>
          <p:nvSpPr>
            <p:cNvPr id="10600" name="Google Shape;10600;p52"/>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52"/>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52"/>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3" name="Google Shape;10603;p52"/>
          <p:cNvGrpSpPr/>
          <p:nvPr/>
        </p:nvGrpSpPr>
        <p:grpSpPr>
          <a:xfrm>
            <a:off x="889343" y="3801227"/>
            <a:ext cx="351585" cy="339705"/>
            <a:chOff x="889343" y="3801227"/>
            <a:chExt cx="351585" cy="339705"/>
          </a:xfrm>
        </p:grpSpPr>
        <p:sp>
          <p:nvSpPr>
            <p:cNvPr id="10604" name="Google Shape;10604;p52"/>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52"/>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52"/>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52"/>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52"/>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9" name="Google Shape;10609;p52"/>
          <p:cNvGrpSpPr/>
          <p:nvPr/>
        </p:nvGrpSpPr>
        <p:grpSpPr>
          <a:xfrm>
            <a:off x="4896609" y="4260872"/>
            <a:ext cx="278784" cy="355323"/>
            <a:chOff x="4896609" y="4260872"/>
            <a:chExt cx="278784" cy="355323"/>
          </a:xfrm>
        </p:grpSpPr>
        <p:sp>
          <p:nvSpPr>
            <p:cNvPr id="10610" name="Google Shape;10610;p52"/>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52"/>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52"/>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52"/>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52"/>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52"/>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52"/>
          <p:cNvGrpSpPr/>
          <p:nvPr/>
        </p:nvGrpSpPr>
        <p:grpSpPr>
          <a:xfrm>
            <a:off x="7598438" y="4266131"/>
            <a:ext cx="260283" cy="345914"/>
            <a:chOff x="7598438" y="4266131"/>
            <a:chExt cx="260283" cy="345914"/>
          </a:xfrm>
        </p:grpSpPr>
        <p:sp>
          <p:nvSpPr>
            <p:cNvPr id="10617" name="Google Shape;10617;p52"/>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52"/>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52"/>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52"/>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52"/>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52"/>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52"/>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4" name="Google Shape;10624;p52"/>
          <p:cNvGrpSpPr/>
          <p:nvPr/>
        </p:nvGrpSpPr>
        <p:grpSpPr>
          <a:xfrm>
            <a:off x="1767069" y="3360146"/>
            <a:ext cx="286324" cy="348163"/>
            <a:chOff x="1767069" y="3360146"/>
            <a:chExt cx="286324" cy="348163"/>
          </a:xfrm>
        </p:grpSpPr>
        <p:sp>
          <p:nvSpPr>
            <p:cNvPr id="10625" name="Google Shape;10625;p52"/>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52"/>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52"/>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52"/>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52"/>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52"/>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52"/>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2" name="Google Shape;10632;p52"/>
          <p:cNvGrpSpPr/>
          <p:nvPr/>
        </p:nvGrpSpPr>
        <p:grpSpPr>
          <a:xfrm>
            <a:off x="7149944" y="4266131"/>
            <a:ext cx="260283" cy="345914"/>
            <a:chOff x="7149944" y="4266131"/>
            <a:chExt cx="260283" cy="345914"/>
          </a:xfrm>
        </p:grpSpPr>
        <p:sp>
          <p:nvSpPr>
            <p:cNvPr id="10633" name="Google Shape;10633;p52"/>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52"/>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52"/>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52"/>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52"/>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52"/>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9" name="Google Shape;10639;p52"/>
          <p:cNvGrpSpPr/>
          <p:nvPr/>
        </p:nvGrpSpPr>
        <p:grpSpPr>
          <a:xfrm>
            <a:off x="6695051" y="4259351"/>
            <a:ext cx="270104" cy="360233"/>
            <a:chOff x="6695051" y="4259351"/>
            <a:chExt cx="270104" cy="360233"/>
          </a:xfrm>
        </p:grpSpPr>
        <p:sp>
          <p:nvSpPr>
            <p:cNvPr id="10640" name="Google Shape;10640;p52"/>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52"/>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52"/>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52"/>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4" name="Google Shape;10644;p52"/>
          <p:cNvGrpSpPr/>
          <p:nvPr/>
        </p:nvGrpSpPr>
        <p:grpSpPr>
          <a:xfrm>
            <a:off x="8047661" y="4257451"/>
            <a:ext cx="277263" cy="362514"/>
            <a:chOff x="8047661" y="4257451"/>
            <a:chExt cx="277263" cy="362514"/>
          </a:xfrm>
        </p:grpSpPr>
        <p:sp>
          <p:nvSpPr>
            <p:cNvPr id="10645" name="Google Shape;10645;p52"/>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52"/>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52"/>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52"/>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9" name="Google Shape;10649;p52"/>
          <p:cNvGrpSpPr/>
          <p:nvPr/>
        </p:nvGrpSpPr>
        <p:grpSpPr>
          <a:xfrm>
            <a:off x="6248078" y="3784468"/>
            <a:ext cx="277263" cy="356115"/>
            <a:chOff x="6248078" y="3784468"/>
            <a:chExt cx="277263" cy="356115"/>
          </a:xfrm>
        </p:grpSpPr>
        <p:sp>
          <p:nvSpPr>
            <p:cNvPr id="10650" name="Google Shape;10650;p52"/>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52"/>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52"/>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52"/>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52"/>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5" name="Google Shape;10655;p52"/>
          <p:cNvGrpSpPr/>
          <p:nvPr/>
        </p:nvGrpSpPr>
        <p:grpSpPr>
          <a:xfrm>
            <a:off x="5800725" y="3785989"/>
            <a:ext cx="277644" cy="354594"/>
            <a:chOff x="5800725" y="3785989"/>
            <a:chExt cx="277644" cy="354594"/>
          </a:xfrm>
        </p:grpSpPr>
        <p:sp>
          <p:nvSpPr>
            <p:cNvPr id="10656" name="Google Shape;10656;p52"/>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52"/>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52"/>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52"/>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52"/>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52"/>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52"/>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3" name="Google Shape;10663;p52"/>
          <p:cNvGrpSpPr/>
          <p:nvPr/>
        </p:nvGrpSpPr>
        <p:grpSpPr>
          <a:xfrm>
            <a:off x="2206122" y="3360748"/>
            <a:ext cx="308183" cy="347561"/>
            <a:chOff x="2206122" y="3360748"/>
            <a:chExt cx="308183" cy="347561"/>
          </a:xfrm>
        </p:grpSpPr>
        <p:sp>
          <p:nvSpPr>
            <p:cNvPr id="10664" name="Google Shape;10664;p52"/>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52"/>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52"/>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52"/>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52"/>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9" name="Google Shape;10669;p52"/>
          <p:cNvGrpSpPr/>
          <p:nvPr/>
        </p:nvGrpSpPr>
        <p:grpSpPr>
          <a:xfrm>
            <a:off x="5353403" y="3785609"/>
            <a:ext cx="277992" cy="354974"/>
            <a:chOff x="5353403" y="3785609"/>
            <a:chExt cx="277992" cy="354974"/>
          </a:xfrm>
        </p:grpSpPr>
        <p:sp>
          <p:nvSpPr>
            <p:cNvPr id="10670" name="Google Shape;10670;p52"/>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52"/>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52"/>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52"/>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52"/>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52"/>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6" name="Google Shape;10676;p52"/>
          <p:cNvGrpSpPr/>
          <p:nvPr/>
        </p:nvGrpSpPr>
        <p:grpSpPr>
          <a:xfrm>
            <a:off x="4896229" y="3785989"/>
            <a:ext cx="278784" cy="354594"/>
            <a:chOff x="4896229" y="3785989"/>
            <a:chExt cx="278784" cy="354594"/>
          </a:xfrm>
        </p:grpSpPr>
        <p:sp>
          <p:nvSpPr>
            <p:cNvPr id="10677" name="Google Shape;10677;p52"/>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52"/>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52"/>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52"/>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52"/>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52"/>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3" name="Google Shape;10683;p52"/>
          <p:cNvGrpSpPr/>
          <p:nvPr/>
        </p:nvGrpSpPr>
        <p:grpSpPr>
          <a:xfrm>
            <a:off x="7592387" y="3787858"/>
            <a:ext cx="273874" cy="351204"/>
            <a:chOff x="7592387" y="3787858"/>
            <a:chExt cx="273874" cy="351204"/>
          </a:xfrm>
        </p:grpSpPr>
        <p:sp>
          <p:nvSpPr>
            <p:cNvPr id="10684" name="Google Shape;10684;p52"/>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52"/>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52"/>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52"/>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8" name="Google Shape;10688;p52"/>
          <p:cNvGrpSpPr/>
          <p:nvPr/>
        </p:nvGrpSpPr>
        <p:grpSpPr>
          <a:xfrm>
            <a:off x="7145794" y="3787858"/>
            <a:ext cx="274254" cy="350444"/>
            <a:chOff x="7145794" y="3787858"/>
            <a:chExt cx="274254" cy="350444"/>
          </a:xfrm>
        </p:grpSpPr>
        <p:sp>
          <p:nvSpPr>
            <p:cNvPr id="10689" name="Google Shape;10689;p52"/>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52"/>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52"/>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52"/>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52"/>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52"/>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52"/>
          <p:cNvGrpSpPr/>
          <p:nvPr/>
        </p:nvGrpSpPr>
        <p:grpSpPr>
          <a:xfrm>
            <a:off x="8054060" y="3787098"/>
            <a:ext cx="266334" cy="353834"/>
            <a:chOff x="8054060" y="3787098"/>
            <a:chExt cx="266334" cy="353834"/>
          </a:xfrm>
        </p:grpSpPr>
        <p:sp>
          <p:nvSpPr>
            <p:cNvPr id="10696" name="Google Shape;10696;p52"/>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52"/>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52"/>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52"/>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0" name="Google Shape;10700;p52"/>
          <p:cNvGrpSpPr/>
          <p:nvPr/>
        </p:nvGrpSpPr>
        <p:grpSpPr>
          <a:xfrm>
            <a:off x="6702211" y="3782599"/>
            <a:ext cx="270104" cy="361754"/>
            <a:chOff x="6702211" y="3782599"/>
            <a:chExt cx="270104" cy="361754"/>
          </a:xfrm>
        </p:grpSpPr>
        <p:sp>
          <p:nvSpPr>
            <p:cNvPr id="10701" name="Google Shape;10701;p52"/>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52"/>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52"/>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52"/>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52"/>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52"/>
          <p:cNvGrpSpPr/>
          <p:nvPr/>
        </p:nvGrpSpPr>
        <p:grpSpPr>
          <a:xfrm>
            <a:off x="3516886" y="3438727"/>
            <a:ext cx="391854" cy="269922"/>
            <a:chOff x="3516850" y="3406526"/>
            <a:chExt cx="369674" cy="254644"/>
          </a:xfrm>
        </p:grpSpPr>
        <p:sp>
          <p:nvSpPr>
            <p:cNvPr id="10707" name="Google Shape;10707;p52"/>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52"/>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52"/>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52"/>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1" name="Google Shape;10711;p52"/>
          <p:cNvGrpSpPr/>
          <p:nvPr/>
        </p:nvGrpSpPr>
        <p:grpSpPr>
          <a:xfrm>
            <a:off x="1310655" y="3360527"/>
            <a:ext cx="306314" cy="347403"/>
            <a:chOff x="1310655" y="3360527"/>
            <a:chExt cx="306314" cy="347403"/>
          </a:xfrm>
        </p:grpSpPr>
        <p:sp>
          <p:nvSpPr>
            <p:cNvPr id="10712" name="Google Shape;10712;p52"/>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52"/>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52"/>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52"/>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52"/>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7" name="Google Shape;10717;p52"/>
          <p:cNvGrpSpPr/>
          <p:nvPr/>
        </p:nvGrpSpPr>
        <p:grpSpPr>
          <a:xfrm>
            <a:off x="3119678" y="3360146"/>
            <a:ext cx="269343" cy="348543"/>
            <a:chOff x="3119678" y="3360146"/>
            <a:chExt cx="269343" cy="348543"/>
          </a:xfrm>
        </p:grpSpPr>
        <p:sp>
          <p:nvSpPr>
            <p:cNvPr id="10718" name="Google Shape;10718;p52"/>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52"/>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52"/>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52"/>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52"/>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52"/>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52"/>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5" name="Google Shape;10725;p52"/>
          <p:cNvGrpSpPr/>
          <p:nvPr/>
        </p:nvGrpSpPr>
        <p:grpSpPr>
          <a:xfrm>
            <a:off x="3967213" y="3356947"/>
            <a:ext cx="368185" cy="354753"/>
            <a:chOff x="3967213" y="3356947"/>
            <a:chExt cx="368185" cy="354753"/>
          </a:xfrm>
        </p:grpSpPr>
        <p:sp>
          <p:nvSpPr>
            <p:cNvPr id="10726" name="Google Shape;10726;p52"/>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52"/>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52"/>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52"/>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52"/>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1" name="Google Shape;10731;p52"/>
          <p:cNvGrpSpPr/>
          <p:nvPr/>
        </p:nvGrpSpPr>
        <p:grpSpPr>
          <a:xfrm>
            <a:off x="871254" y="3360146"/>
            <a:ext cx="285183" cy="347023"/>
            <a:chOff x="871254" y="3360146"/>
            <a:chExt cx="285183" cy="347023"/>
          </a:xfrm>
        </p:grpSpPr>
        <p:sp>
          <p:nvSpPr>
            <p:cNvPr id="10732" name="Google Shape;10732;p52"/>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52"/>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52"/>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52"/>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52"/>
          <p:cNvGrpSpPr/>
          <p:nvPr/>
        </p:nvGrpSpPr>
        <p:grpSpPr>
          <a:xfrm>
            <a:off x="2665165" y="3360146"/>
            <a:ext cx="281794" cy="349684"/>
            <a:chOff x="2665165" y="3360146"/>
            <a:chExt cx="281794" cy="349684"/>
          </a:xfrm>
        </p:grpSpPr>
        <p:sp>
          <p:nvSpPr>
            <p:cNvPr id="10737" name="Google Shape;10737;p52"/>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52"/>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52"/>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52"/>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52"/>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2" name="Google Shape;10742;p52"/>
          <p:cNvGrpSpPr/>
          <p:nvPr/>
        </p:nvGrpSpPr>
        <p:grpSpPr>
          <a:xfrm>
            <a:off x="7156344" y="3347696"/>
            <a:ext cx="264465" cy="353074"/>
            <a:chOff x="7156344" y="3347696"/>
            <a:chExt cx="264465" cy="353074"/>
          </a:xfrm>
        </p:grpSpPr>
        <p:sp>
          <p:nvSpPr>
            <p:cNvPr id="10743" name="Google Shape;10743;p52"/>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52"/>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52"/>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52"/>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52"/>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52"/>
          <p:cNvGrpSpPr/>
          <p:nvPr/>
        </p:nvGrpSpPr>
        <p:grpSpPr>
          <a:xfrm>
            <a:off x="6703732" y="3346936"/>
            <a:ext cx="264813" cy="352693"/>
            <a:chOff x="6703732" y="3346936"/>
            <a:chExt cx="264813" cy="352693"/>
          </a:xfrm>
        </p:grpSpPr>
        <p:sp>
          <p:nvSpPr>
            <p:cNvPr id="10749" name="Google Shape;10749;p52"/>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52"/>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52"/>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52"/>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52"/>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52"/>
          <p:cNvGrpSpPr/>
          <p:nvPr/>
        </p:nvGrpSpPr>
        <p:grpSpPr>
          <a:xfrm>
            <a:off x="6252228" y="3346936"/>
            <a:ext cx="265193" cy="352693"/>
            <a:chOff x="6252228" y="3346936"/>
            <a:chExt cx="265193" cy="352693"/>
          </a:xfrm>
        </p:grpSpPr>
        <p:sp>
          <p:nvSpPr>
            <p:cNvPr id="10755" name="Google Shape;10755;p52"/>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52"/>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52"/>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8" name="Google Shape;10758;p52"/>
          <p:cNvGrpSpPr/>
          <p:nvPr/>
        </p:nvGrpSpPr>
        <p:grpSpPr>
          <a:xfrm>
            <a:off x="5801105" y="3347696"/>
            <a:ext cx="264813" cy="351933"/>
            <a:chOff x="5801105" y="3347696"/>
            <a:chExt cx="264813" cy="351933"/>
          </a:xfrm>
        </p:grpSpPr>
        <p:sp>
          <p:nvSpPr>
            <p:cNvPr id="10759" name="Google Shape;10759;p52"/>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52"/>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52"/>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52"/>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3" name="Google Shape;10763;p52"/>
          <p:cNvGrpSpPr/>
          <p:nvPr/>
        </p:nvGrpSpPr>
        <p:grpSpPr>
          <a:xfrm>
            <a:off x="5349253" y="3346936"/>
            <a:ext cx="265922" cy="352693"/>
            <a:chOff x="5349253" y="3346936"/>
            <a:chExt cx="265922" cy="352693"/>
          </a:xfrm>
        </p:grpSpPr>
        <p:sp>
          <p:nvSpPr>
            <p:cNvPr id="10764" name="Google Shape;10764;p52"/>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52"/>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52"/>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52"/>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52"/>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52"/>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52"/>
          <p:cNvGrpSpPr/>
          <p:nvPr/>
        </p:nvGrpSpPr>
        <p:grpSpPr>
          <a:xfrm>
            <a:off x="4907159" y="3346936"/>
            <a:ext cx="264845" cy="354214"/>
            <a:chOff x="4907159" y="3346936"/>
            <a:chExt cx="264845" cy="354214"/>
          </a:xfrm>
        </p:grpSpPr>
        <p:sp>
          <p:nvSpPr>
            <p:cNvPr id="10771" name="Google Shape;10771;p52"/>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52"/>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3" name="Google Shape;10773;p52"/>
          <p:cNvGrpSpPr/>
          <p:nvPr/>
        </p:nvGrpSpPr>
        <p:grpSpPr>
          <a:xfrm>
            <a:off x="8048421" y="3334486"/>
            <a:ext cx="276503" cy="369674"/>
            <a:chOff x="8048421" y="3334486"/>
            <a:chExt cx="276503" cy="369674"/>
          </a:xfrm>
        </p:grpSpPr>
        <p:sp>
          <p:nvSpPr>
            <p:cNvPr id="10774" name="Google Shape;10774;p52"/>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52"/>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52"/>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52"/>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52"/>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52"/>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0" name="Google Shape;10780;p52"/>
          <p:cNvGrpSpPr/>
          <p:nvPr/>
        </p:nvGrpSpPr>
        <p:grpSpPr>
          <a:xfrm>
            <a:off x="7575787" y="3329955"/>
            <a:ext cx="295384" cy="376834"/>
            <a:chOff x="7575787" y="3329955"/>
            <a:chExt cx="295384" cy="376834"/>
          </a:xfrm>
        </p:grpSpPr>
        <p:sp>
          <p:nvSpPr>
            <p:cNvPr id="10781" name="Google Shape;10781;p52"/>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52"/>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52"/>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52"/>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52"/>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52"/>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7" name="Google Shape;10787;p52"/>
          <p:cNvGrpSpPr/>
          <p:nvPr/>
        </p:nvGrpSpPr>
        <p:grpSpPr>
          <a:xfrm>
            <a:off x="864062" y="2884503"/>
            <a:ext cx="264084" cy="347783"/>
            <a:chOff x="864062" y="2884503"/>
            <a:chExt cx="264084" cy="347783"/>
          </a:xfrm>
        </p:grpSpPr>
        <p:sp>
          <p:nvSpPr>
            <p:cNvPr id="10788" name="Google Shape;10788;p52"/>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52"/>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52"/>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52"/>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52"/>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52"/>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52"/>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52"/>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52"/>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52"/>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8" name="Google Shape;10798;p52"/>
          <p:cNvGrpSpPr/>
          <p:nvPr/>
        </p:nvGrpSpPr>
        <p:grpSpPr>
          <a:xfrm>
            <a:off x="3978523" y="2884661"/>
            <a:ext cx="348955" cy="346516"/>
            <a:chOff x="3978523" y="2884661"/>
            <a:chExt cx="348955" cy="346516"/>
          </a:xfrm>
        </p:grpSpPr>
        <p:sp>
          <p:nvSpPr>
            <p:cNvPr id="10799" name="Google Shape;10799;p52"/>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52"/>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52"/>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52"/>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52"/>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52"/>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52"/>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52"/>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52"/>
          <p:cNvGrpSpPr/>
          <p:nvPr/>
        </p:nvGrpSpPr>
        <p:grpSpPr>
          <a:xfrm>
            <a:off x="3527780" y="2885263"/>
            <a:ext cx="347435" cy="345534"/>
            <a:chOff x="3527780" y="2885263"/>
            <a:chExt cx="347435" cy="345534"/>
          </a:xfrm>
        </p:grpSpPr>
        <p:sp>
          <p:nvSpPr>
            <p:cNvPr id="10808" name="Google Shape;10808;p52"/>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52"/>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52"/>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52"/>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52"/>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52"/>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52"/>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52"/>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52"/>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52"/>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52"/>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52"/>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52"/>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52"/>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52"/>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52"/>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52"/>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52"/>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52"/>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52"/>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52"/>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52"/>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52"/>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1" name="Google Shape;10831;p52"/>
          <p:cNvGrpSpPr/>
          <p:nvPr/>
        </p:nvGrpSpPr>
        <p:grpSpPr>
          <a:xfrm>
            <a:off x="2239671" y="2884503"/>
            <a:ext cx="218053" cy="348543"/>
            <a:chOff x="2239671" y="2884503"/>
            <a:chExt cx="218053" cy="348543"/>
          </a:xfrm>
        </p:grpSpPr>
        <p:sp>
          <p:nvSpPr>
            <p:cNvPr id="10832" name="Google Shape;10832;p52"/>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52"/>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52"/>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52"/>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52"/>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7" name="Google Shape;10837;p52"/>
          <p:cNvGrpSpPr/>
          <p:nvPr/>
        </p:nvGrpSpPr>
        <p:grpSpPr>
          <a:xfrm>
            <a:off x="2691555" y="2884503"/>
            <a:ext cx="215044" cy="348924"/>
            <a:chOff x="2691555" y="2884503"/>
            <a:chExt cx="215044" cy="348924"/>
          </a:xfrm>
        </p:grpSpPr>
        <p:sp>
          <p:nvSpPr>
            <p:cNvPr id="10838" name="Google Shape;10838;p52"/>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52"/>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52"/>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1" name="Google Shape;10841;p52"/>
          <p:cNvGrpSpPr/>
          <p:nvPr/>
        </p:nvGrpSpPr>
        <p:grpSpPr>
          <a:xfrm>
            <a:off x="1770459" y="2884503"/>
            <a:ext cx="254644" cy="348828"/>
            <a:chOff x="1770459" y="2884503"/>
            <a:chExt cx="254644" cy="348828"/>
          </a:xfrm>
        </p:grpSpPr>
        <p:sp>
          <p:nvSpPr>
            <p:cNvPr id="10842" name="Google Shape;10842;p52"/>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52"/>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52"/>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52"/>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52"/>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52"/>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52"/>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52"/>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0" name="Google Shape;10850;p52"/>
          <p:cNvGrpSpPr/>
          <p:nvPr/>
        </p:nvGrpSpPr>
        <p:grpSpPr>
          <a:xfrm>
            <a:off x="1317466" y="2884883"/>
            <a:ext cx="258382" cy="348543"/>
            <a:chOff x="1317466" y="2884883"/>
            <a:chExt cx="258382" cy="348543"/>
          </a:xfrm>
        </p:grpSpPr>
        <p:sp>
          <p:nvSpPr>
            <p:cNvPr id="10851" name="Google Shape;10851;p52"/>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52"/>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52"/>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52"/>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52"/>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52"/>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52"/>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52"/>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9" name="Google Shape;10859;p52"/>
          <p:cNvGrpSpPr/>
          <p:nvPr/>
        </p:nvGrpSpPr>
        <p:grpSpPr>
          <a:xfrm>
            <a:off x="3121167" y="2884883"/>
            <a:ext cx="258414" cy="348543"/>
            <a:chOff x="3121167" y="2884883"/>
            <a:chExt cx="258414" cy="348543"/>
          </a:xfrm>
        </p:grpSpPr>
        <p:sp>
          <p:nvSpPr>
            <p:cNvPr id="10860" name="Google Shape;10860;p52"/>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52"/>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52"/>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52"/>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52"/>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52"/>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52"/>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52"/>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8" name="Google Shape;10868;p52"/>
          <p:cNvGrpSpPr/>
          <p:nvPr/>
        </p:nvGrpSpPr>
        <p:grpSpPr>
          <a:xfrm>
            <a:off x="4899999" y="2882095"/>
            <a:ext cx="271244" cy="346801"/>
            <a:chOff x="4899999" y="2882095"/>
            <a:chExt cx="271244" cy="346801"/>
          </a:xfrm>
        </p:grpSpPr>
        <p:sp>
          <p:nvSpPr>
            <p:cNvPr id="10869" name="Google Shape;10869;p52"/>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52"/>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52"/>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52"/>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52"/>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52"/>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52"/>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52"/>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52"/>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52"/>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9" name="Google Shape;10879;p52"/>
          <p:cNvGrpSpPr/>
          <p:nvPr/>
        </p:nvGrpSpPr>
        <p:grpSpPr>
          <a:xfrm>
            <a:off x="7162775" y="2881113"/>
            <a:ext cx="259523" cy="346294"/>
            <a:chOff x="7162775" y="2881113"/>
            <a:chExt cx="259523" cy="346294"/>
          </a:xfrm>
        </p:grpSpPr>
        <p:sp>
          <p:nvSpPr>
            <p:cNvPr id="10880" name="Google Shape;10880;p52"/>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52"/>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52"/>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52"/>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52"/>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52"/>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6" name="Google Shape;10886;p52"/>
          <p:cNvGrpSpPr/>
          <p:nvPr/>
        </p:nvGrpSpPr>
        <p:grpSpPr>
          <a:xfrm>
            <a:off x="6709751" y="2881842"/>
            <a:ext cx="261075" cy="347815"/>
            <a:chOff x="6709751" y="2881842"/>
            <a:chExt cx="261075" cy="347815"/>
          </a:xfrm>
        </p:grpSpPr>
        <p:sp>
          <p:nvSpPr>
            <p:cNvPr id="10887" name="Google Shape;10887;p52"/>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52"/>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52"/>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52"/>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52"/>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52"/>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3" name="Google Shape;10893;p52"/>
          <p:cNvGrpSpPr/>
          <p:nvPr/>
        </p:nvGrpSpPr>
        <p:grpSpPr>
          <a:xfrm>
            <a:off x="5807156" y="2881113"/>
            <a:ext cx="261043" cy="348163"/>
            <a:chOff x="5807156" y="2881113"/>
            <a:chExt cx="261043" cy="348163"/>
          </a:xfrm>
        </p:grpSpPr>
        <p:sp>
          <p:nvSpPr>
            <p:cNvPr id="10894" name="Google Shape;10894;p52"/>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52"/>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52"/>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52"/>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52"/>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9" name="Google Shape;10899;p52"/>
          <p:cNvGrpSpPr/>
          <p:nvPr/>
        </p:nvGrpSpPr>
        <p:grpSpPr>
          <a:xfrm>
            <a:off x="5355653" y="2881493"/>
            <a:ext cx="262184" cy="346643"/>
            <a:chOff x="5355653" y="2881493"/>
            <a:chExt cx="262184" cy="346643"/>
          </a:xfrm>
        </p:grpSpPr>
        <p:sp>
          <p:nvSpPr>
            <p:cNvPr id="10900" name="Google Shape;10900;p52"/>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52"/>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52"/>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52"/>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52"/>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5" name="Google Shape;10905;p52"/>
          <p:cNvGrpSpPr/>
          <p:nvPr/>
        </p:nvGrpSpPr>
        <p:grpSpPr>
          <a:xfrm>
            <a:off x="8055961" y="2881842"/>
            <a:ext cx="260283" cy="345914"/>
            <a:chOff x="8055961" y="2881842"/>
            <a:chExt cx="260283" cy="345914"/>
          </a:xfrm>
        </p:grpSpPr>
        <p:sp>
          <p:nvSpPr>
            <p:cNvPr id="10906" name="Google Shape;10906;p52"/>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52"/>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52"/>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52"/>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0" name="Google Shape;10910;p52"/>
          <p:cNvGrpSpPr/>
          <p:nvPr/>
        </p:nvGrpSpPr>
        <p:grpSpPr>
          <a:xfrm>
            <a:off x="7609368" y="2893912"/>
            <a:ext cx="264813" cy="353105"/>
            <a:chOff x="7609368" y="2893912"/>
            <a:chExt cx="264813" cy="353105"/>
          </a:xfrm>
        </p:grpSpPr>
        <p:sp>
          <p:nvSpPr>
            <p:cNvPr id="10911" name="Google Shape;10911;p52"/>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52"/>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52"/>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52"/>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52"/>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52"/>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52"/>
          <p:cNvGrpSpPr/>
          <p:nvPr/>
        </p:nvGrpSpPr>
        <p:grpSpPr>
          <a:xfrm>
            <a:off x="6248458" y="2869772"/>
            <a:ext cx="270864" cy="360645"/>
            <a:chOff x="6248458" y="2869772"/>
            <a:chExt cx="270864" cy="360645"/>
          </a:xfrm>
        </p:grpSpPr>
        <p:sp>
          <p:nvSpPr>
            <p:cNvPr id="10918" name="Google Shape;10918;p52"/>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52"/>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52"/>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52"/>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52"/>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52"/>
          <p:cNvGrpSpPr/>
          <p:nvPr/>
        </p:nvGrpSpPr>
        <p:grpSpPr>
          <a:xfrm>
            <a:off x="3075928" y="2445798"/>
            <a:ext cx="363243" cy="300675"/>
            <a:chOff x="3075928" y="2445798"/>
            <a:chExt cx="363243" cy="300675"/>
          </a:xfrm>
        </p:grpSpPr>
        <p:sp>
          <p:nvSpPr>
            <p:cNvPr id="10924" name="Google Shape;10924;p52"/>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52"/>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52"/>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52"/>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52"/>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52"/>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52"/>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52"/>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52"/>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52"/>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52"/>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5" name="Google Shape;10935;p52"/>
          <p:cNvGrpSpPr/>
          <p:nvPr/>
        </p:nvGrpSpPr>
        <p:grpSpPr>
          <a:xfrm>
            <a:off x="2633105" y="2431859"/>
            <a:ext cx="363243" cy="328585"/>
            <a:chOff x="2633105" y="2431859"/>
            <a:chExt cx="363243" cy="328585"/>
          </a:xfrm>
        </p:grpSpPr>
        <p:sp>
          <p:nvSpPr>
            <p:cNvPr id="10936" name="Google Shape;10936;p52"/>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52"/>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52"/>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52"/>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52"/>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52"/>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52"/>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52"/>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52"/>
          <p:cNvGrpSpPr/>
          <p:nvPr/>
        </p:nvGrpSpPr>
        <p:grpSpPr>
          <a:xfrm>
            <a:off x="2189142" y="2421310"/>
            <a:ext cx="365904" cy="350064"/>
            <a:chOff x="2189142" y="2421310"/>
            <a:chExt cx="365904" cy="350064"/>
          </a:xfrm>
        </p:grpSpPr>
        <p:sp>
          <p:nvSpPr>
            <p:cNvPr id="10945" name="Google Shape;10945;p52"/>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52"/>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52"/>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52"/>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52"/>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52"/>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52"/>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52"/>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52"/>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4" name="Google Shape;10954;p52"/>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5" name="Google Shape;10955;p52"/>
          <p:cNvGrpSpPr/>
          <p:nvPr/>
        </p:nvGrpSpPr>
        <p:grpSpPr>
          <a:xfrm>
            <a:off x="3961923" y="2486317"/>
            <a:ext cx="364415" cy="220936"/>
            <a:chOff x="3961923" y="2486317"/>
            <a:chExt cx="364415" cy="220936"/>
          </a:xfrm>
        </p:grpSpPr>
        <p:sp>
          <p:nvSpPr>
            <p:cNvPr id="10956" name="Google Shape;10956;p52"/>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52"/>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52"/>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52"/>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0" name="Google Shape;10960;p52"/>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1" name="Google Shape;10961;p52"/>
          <p:cNvGrpSpPr/>
          <p:nvPr/>
        </p:nvGrpSpPr>
        <p:grpSpPr>
          <a:xfrm>
            <a:off x="1303876" y="2419377"/>
            <a:ext cx="363275" cy="354626"/>
            <a:chOff x="1303876" y="2419377"/>
            <a:chExt cx="363275" cy="354626"/>
          </a:xfrm>
        </p:grpSpPr>
        <p:sp>
          <p:nvSpPr>
            <p:cNvPr id="10962" name="Google Shape;10962;p52"/>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52"/>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52"/>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52"/>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52"/>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52"/>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52"/>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52"/>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0" name="Google Shape;10970;p52"/>
          <p:cNvGrpSpPr/>
          <p:nvPr/>
        </p:nvGrpSpPr>
        <p:grpSpPr>
          <a:xfrm>
            <a:off x="861053" y="2414910"/>
            <a:ext cx="362134" cy="363623"/>
            <a:chOff x="861053" y="2414910"/>
            <a:chExt cx="362134" cy="363623"/>
          </a:xfrm>
        </p:grpSpPr>
        <p:sp>
          <p:nvSpPr>
            <p:cNvPr id="10971" name="Google Shape;10971;p52"/>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52"/>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52"/>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52"/>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52"/>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52"/>
          <p:cNvGrpSpPr/>
          <p:nvPr/>
        </p:nvGrpSpPr>
        <p:grpSpPr>
          <a:xfrm>
            <a:off x="7594288" y="2415259"/>
            <a:ext cx="279513" cy="355735"/>
            <a:chOff x="7594288" y="2415259"/>
            <a:chExt cx="279513" cy="355735"/>
          </a:xfrm>
        </p:grpSpPr>
        <p:sp>
          <p:nvSpPr>
            <p:cNvPr id="10977" name="Google Shape;10977;p52"/>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52"/>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52"/>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52"/>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52"/>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52"/>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52"/>
          <p:cNvGrpSpPr/>
          <p:nvPr/>
        </p:nvGrpSpPr>
        <p:grpSpPr>
          <a:xfrm>
            <a:off x="7145794" y="2415639"/>
            <a:ext cx="278784" cy="355735"/>
            <a:chOff x="7145794" y="2415639"/>
            <a:chExt cx="278784" cy="355735"/>
          </a:xfrm>
        </p:grpSpPr>
        <p:sp>
          <p:nvSpPr>
            <p:cNvPr id="10984" name="Google Shape;10984;p52"/>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52"/>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52"/>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52"/>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52"/>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52"/>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52"/>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52"/>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52"/>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52"/>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4" name="Google Shape;10994;p52"/>
          <p:cNvGrpSpPr/>
          <p:nvPr/>
        </p:nvGrpSpPr>
        <p:grpSpPr>
          <a:xfrm>
            <a:off x="6698441" y="2414530"/>
            <a:ext cx="277644" cy="357984"/>
            <a:chOff x="6698441" y="2414530"/>
            <a:chExt cx="277644" cy="357984"/>
          </a:xfrm>
        </p:grpSpPr>
        <p:sp>
          <p:nvSpPr>
            <p:cNvPr id="10995" name="Google Shape;10995;p52"/>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52"/>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52"/>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52"/>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52"/>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52"/>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1" name="Google Shape;11001;p52"/>
          <p:cNvGrpSpPr/>
          <p:nvPr/>
        </p:nvGrpSpPr>
        <p:grpSpPr>
          <a:xfrm>
            <a:off x="4897750" y="2415639"/>
            <a:ext cx="279513" cy="357255"/>
            <a:chOff x="4897750" y="2415639"/>
            <a:chExt cx="279513" cy="357255"/>
          </a:xfrm>
        </p:grpSpPr>
        <p:sp>
          <p:nvSpPr>
            <p:cNvPr id="11002" name="Google Shape;11002;p52"/>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52"/>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52"/>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52"/>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52"/>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52"/>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52"/>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52"/>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0" name="Google Shape;11010;p52"/>
          <p:cNvGrpSpPr/>
          <p:nvPr/>
        </p:nvGrpSpPr>
        <p:grpSpPr>
          <a:xfrm>
            <a:off x="5812066" y="2416019"/>
            <a:ext cx="264813" cy="353454"/>
            <a:chOff x="5812066" y="2416019"/>
            <a:chExt cx="264813" cy="353454"/>
          </a:xfrm>
        </p:grpSpPr>
        <p:sp>
          <p:nvSpPr>
            <p:cNvPr id="11011" name="Google Shape;11011;p52"/>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52"/>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52"/>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52"/>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52"/>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52"/>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52"/>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8" name="Google Shape;11018;p52"/>
          <p:cNvGrpSpPr/>
          <p:nvPr/>
        </p:nvGrpSpPr>
        <p:grpSpPr>
          <a:xfrm>
            <a:off x="8054820" y="2416399"/>
            <a:ext cx="264433" cy="353454"/>
            <a:chOff x="8054820" y="2416399"/>
            <a:chExt cx="264433" cy="353454"/>
          </a:xfrm>
        </p:grpSpPr>
        <p:sp>
          <p:nvSpPr>
            <p:cNvPr id="11019" name="Google Shape;11019;p52"/>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52"/>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52"/>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52"/>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52"/>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52"/>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5" name="Google Shape;11025;p52"/>
          <p:cNvGrpSpPr/>
          <p:nvPr/>
        </p:nvGrpSpPr>
        <p:grpSpPr>
          <a:xfrm>
            <a:off x="5356413" y="2413390"/>
            <a:ext cx="271212" cy="361374"/>
            <a:chOff x="5356413" y="2413390"/>
            <a:chExt cx="271212" cy="361374"/>
          </a:xfrm>
        </p:grpSpPr>
        <p:sp>
          <p:nvSpPr>
            <p:cNvPr id="11026" name="Google Shape;11026;p52"/>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52"/>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52"/>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52"/>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52"/>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1" name="Google Shape;11031;p52"/>
          <p:cNvGrpSpPr/>
          <p:nvPr/>
        </p:nvGrpSpPr>
        <p:grpSpPr>
          <a:xfrm>
            <a:off x="6255238" y="2412249"/>
            <a:ext cx="271244" cy="360994"/>
            <a:chOff x="6255238" y="2412249"/>
            <a:chExt cx="271244" cy="360994"/>
          </a:xfrm>
        </p:grpSpPr>
        <p:sp>
          <p:nvSpPr>
            <p:cNvPr id="11032" name="Google Shape;11032;p52"/>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52"/>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52"/>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52"/>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52"/>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52"/>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52"/>
          <p:cNvGrpSpPr/>
          <p:nvPr/>
        </p:nvGrpSpPr>
        <p:grpSpPr>
          <a:xfrm>
            <a:off x="2185372" y="1957799"/>
            <a:ext cx="366664" cy="366981"/>
            <a:chOff x="2185372" y="1957799"/>
            <a:chExt cx="366664" cy="366981"/>
          </a:xfrm>
        </p:grpSpPr>
        <p:sp>
          <p:nvSpPr>
            <p:cNvPr id="11039" name="Google Shape;11039;p52"/>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52"/>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52"/>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52"/>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52"/>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52"/>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52"/>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52"/>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7" name="Google Shape;11047;p52"/>
          <p:cNvGrpSpPr/>
          <p:nvPr/>
        </p:nvGrpSpPr>
        <p:grpSpPr>
          <a:xfrm>
            <a:off x="1737258" y="1988371"/>
            <a:ext cx="370814" cy="307359"/>
            <a:chOff x="1737258" y="1988371"/>
            <a:chExt cx="370814" cy="307359"/>
          </a:xfrm>
        </p:grpSpPr>
        <p:sp>
          <p:nvSpPr>
            <p:cNvPr id="11048" name="Google Shape;11048;p52"/>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52"/>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52"/>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52"/>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52"/>
          <p:cNvGrpSpPr/>
          <p:nvPr/>
        </p:nvGrpSpPr>
        <p:grpSpPr>
          <a:xfrm>
            <a:off x="848983" y="1989511"/>
            <a:ext cx="369294" cy="304350"/>
            <a:chOff x="848983" y="1989511"/>
            <a:chExt cx="369294" cy="304350"/>
          </a:xfrm>
        </p:grpSpPr>
        <p:sp>
          <p:nvSpPr>
            <p:cNvPr id="11053" name="Google Shape;11053;p52"/>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52"/>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52"/>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52"/>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52"/>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8" name="Google Shape;11058;p52"/>
          <p:cNvGrpSpPr/>
          <p:nvPr/>
        </p:nvGrpSpPr>
        <p:grpSpPr>
          <a:xfrm>
            <a:off x="3074027" y="1983777"/>
            <a:ext cx="380604" cy="313854"/>
            <a:chOff x="3074027" y="1983777"/>
            <a:chExt cx="380604" cy="313854"/>
          </a:xfrm>
        </p:grpSpPr>
        <p:sp>
          <p:nvSpPr>
            <p:cNvPr id="11059" name="Google Shape;11059;p52"/>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52"/>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52"/>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52"/>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52"/>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4" name="Google Shape;11064;p52"/>
          <p:cNvGrpSpPr/>
          <p:nvPr/>
        </p:nvGrpSpPr>
        <p:grpSpPr>
          <a:xfrm>
            <a:off x="3522521" y="1975857"/>
            <a:ext cx="367013" cy="331278"/>
            <a:chOff x="3522521" y="1975857"/>
            <a:chExt cx="367013" cy="331278"/>
          </a:xfrm>
        </p:grpSpPr>
        <p:sp>
          <p:nvSpPr>
            <p:cNvPr id="11065" name="Google Shape;11065;p52"/>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52"/>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52"/>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52"/>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52"/>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52"/>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52"/>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52"/>
          <p:cNvGrpSpPr/>
          <p:nvPr/>
        </p:nvGrpSpPr>
        <p:grpSpPr>
          <a:xfrm>
            <a:off x="2630824" y="1976966"/>
            <a:ext cx="368185" cy="330454"/>
            <a:chOff x="2630824" y="1976966"/>
            <a:chExt cx="368185" cy="330454"/>
          </a:xfrm>
        </p:grpSpPr>
        <p:sp>
          <p:nvSpPr>
            <p:cNvPr id="11073" name="Google Shape;11073;p52"/>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52"/>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52"/>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52"/>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52"/>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52"/>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52"/>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52"/>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52"/>
          <p:cNvGrpSpPr/>
          <p:nvPr/>
        </p:nvGrpSpPr>
        <p:grpSpPr>
          <a:xfrm>
            <a:off x="1293706" y="1966416"/>
            <a:ext cx="369294" cy="350444"/>
            <a:chOff x="1293706" y="1966416"/>
            <a:chExt cx="369294" cy="350444"/>
          </a:xfrm>
        </p:grpSpPr>
        <p:sp>
          <p:nvSpPr>
            <p:cNvPr id="11082" name="Google Shape;11082;p52"/>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52"/>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52"/>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52"/>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52"/>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52"/>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52"/>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52"/>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52"/>
          <p:cNvGrpSpPr/>
          <p:nvPr/>
        </p:nvGrpSpPr>
        <p:grpSpPr>
          <a:xfrm>
            <a:off x="3967213" y="1975477"/>
            <a:ext cx="368185" cy="331816"/>
            <a:chOff x="3967213" y="1975477"/>
            <a:chExt cx="368185" cy="331816"/>
          </a:xfrm>
        </p:grpSpPr>
        <p:sp>
          <p:nvSpPr>
            <p:cNvPr id="11091" name="Google Shape;11091;p52"/>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52"/>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52"/>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4" name="Google Shape;11094;p52"/>
          <p:cNvGrpSpPr/>
          <p:nvPr/>
        </p:nvGrpSpPr>
        <p:grpSpPr>
          <a:xfrm>
            <a:off x="8047661" y="1969046"/>
            <a:ext cx="279132" cy="356875"/>
            <a:chOff x="8047661" y="1969046"/>
            <a:chExt cx="279132" cy="356875"/>
          </a:xfrm>
        </p:grpSpPr>
        <p:sp>
          <p:nvSpPr>
            <p:cNvPr id="11095" name="Google Shape;11095;p52"/>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52"/>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52"/>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52"/>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52"/>
          <p:cNvGrpSpPr/>
          <p:nvPr/>
        </p:nvGrpSpPr>
        <p:grpSpPr>
          <a:xfrm>
            <a:off x="7596157" y="1968159"/>
            <a:ext cx="279544" cy="358142"/>
            <a:chOff x="7596157" y="1968159"/>
            <a:chExt cx="279544" cy="358142"/>
          </a:xfrm>
        </p:grpSpPr>
        <p:sp>
          <p:nvSpPr>
            <p:cNvPr id="11100" name="Google Shape;11100;p52"/>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52"/>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52"/>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52"/>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52"/>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52"/>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52"/>
          <p:cNvGrpSpPr/>
          <p:nvPr/>
        </p:nvGrpSpPr>
        <p:grpSpPr>
          <a:xfrm>
            <a:off x="7147315" y="1969046"/>
            <a:ext cx="279513" cy="357636"/>
            <a:chOff x="7147315" y="1969046"/>
            <a:chExt cx="279513" cy="357636"/>
          </a:xfrm>
        </p:grpSpPr>
        <p:sp>
          <p:nvSpPr>
            <p:cNvPr id="11107" name="Google Shape;11107;p52"/>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52"/>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52"/>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52"/>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52"/>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52"/>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52"/>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52"/>
          <p:cNvGrpSpPr/>
          <p:nvPr/>
        </p:nvGrpSpPr>
        <p:grpSpPr>
          <a:xfrm>
            <a:off x="6697681" y="1968317"/>
            <a:ext cx="280305" cy="359093"/>
            <a:chOff x="6697681" y="1968317"/>
            <a:chExt cx="280305" cy="359093"/>
          </a:xfrm>
        </p:grpSpPr>
        <p:sp>
          <p:nvSpPr>
            <p:cNvPr id="11115" name="Google Shape;11115;p52"/>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52"/>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52"/>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52"/>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52"/>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52"/>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52"/>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52"/>
          <p:cNvGrpSpPr/>
          <p:nvPr/>
        </p:nvGrpSpPr>
        <p:grpSpPr>
          <a:xfrm>
            <a:off x="6248839" y="1967937"/>
            <a:ext cx="280273" cy="358744"/>
            <a:chOff x="6248839" y="1967937"/>
            <a:chExt cx="280273" cy="358744"/>
          </a:xfrm>
        </p:grpSpPr>
        <p:sp>
          <p:nvSpPr>
            <p:cNvPr id="11123" name="Google Shape;11123;p52"/>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52"/>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52"/>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52"/>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52"/>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52"/>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9" name="Google Shape;11129;p52"/>
          <p:cNvGrpSpPr/>
          <p:nvPr/>
        </p:nvGrpSpPr>
        <p:grpSpPr>
          <a:xfrm>
            <a:off x="5801485" y="1969046"/>
            <a:ext cx="279164" cy="357794"/>
            <a:chOff x="5801485" y="1969046"/>
            <a:chExt cx="279164" cy="357794"/>
          </a:xfrm>
        </p:grpSpPr>
        <p:sp>
          <p:nvSpPr>
            <p:cNvPr id="11130" name="Google Shape;11130;p52"/>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52"/>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52"/>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52"/>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52"/>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52"/>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52"/>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52"/>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52"/>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52"/>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52"/>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52"/>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52"/>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52"/>
          <p:cNvGrpSpPr/>
          <p:nvPr/>
        </p:nvGrpSpPr>
        <p:grpSpPr>
          <a:xfrm>
            <a:off x="5352643" y="1969046"/>
            <a:ext cx="278404" cy="358364"/>
            <a:chOff x="5352643" y="1969046"/>
            <a:chExt cx="278404" cy="358364"/>
          </a:xfrm>
        </p:grpSpPr>
        <p:sp>
          <p:nvSpPr>
            <p:cNvPr id="11144" name="Google Shape;11144;p52"/>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52"/>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52"/>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52"/>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8" name="Google Shape;11148;p52"/>
          <p:cNvGrpSpPr/>
          <p:nvPr/>
        </p:nvGrpSpPr>
        <p:grpSpPr>
          <a:xfrm>
            <a:off x="4897750" y="1968317"/>
            <a:ext cx="279132" cy="358364"/>
            <a:chOff x="4897750" y="1968317"/>
            <a:chExt cx="279132" cy="358364"/>
          </a:xfrm>
        </p:grpSpPr>
        <p:sp>
          <p:nvSpPr>
            <p:cNvPr id="11149" name="Google Shape;11149;p52"/>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52"/>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52"/>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52"/>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52"/>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52"/>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52"/>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52"/>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52"/>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52"/>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52"/>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52"/>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52"/>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2" name="Google Shape;11162;p52"/>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3" name="Google Shape;11163;p52"/>
          <p:cNvGrpSpPr/>
          <p:nvPr/>
        </p:nvGrpSpPr>
        <p:grpSpPr>
          <a:xfrm>
            <a:off x="1767449" y="1513044"/>
            <a:ext cx="324403" cy="347783"/>
            <a:chOff x="1767449" y="1513044"/>
            <a:chExt cx="324403" cy="347783"/>
          </a:xfrm>
        </p:grpSpPr>
        <p:sp>
          <p:nvSpPr>
            <p:cNvPr id="11164" name="Google Shape;11164;p52"/>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52"/>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52"/>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52"/>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52"/>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52"/>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52"/>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52"/>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52"/>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52"/>
          <p:cNvGrpSpPr/>
          <p:nvPr/>
        </p:nvGrpSpPr>
        <p:grpSpPr>
          <a:xfrm>
            <a:off x="4007193" y="1512727"/>
            <a:ext cx="320633" cy="348100"/>
            <a:chOff x="4007193" y="1512727"/>
            <a:chExt cx="320633" cy="348100"/>
          </a:xfrm>
        </p:grpSpPr>
        <p:sp>
          <p:nvSpPr>
            <p:cNvPr id="11174" name="Google Shape;11174;p52"/>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52"/>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52"/>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52"/>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52"/>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9" name="Google Shape;11179;p52"/>
          <p:cNvGrpSpPr/>
          <p:nvPr/>
        </p:nvGrpSpPr>
        <p:grpSpPr>
          <a:xfrm>
            <a:off x="3530425" y="1508747"/>
            <a:ext cx="368175" cy="344594"/>
            <a:chOff x="3530425" y="1508747"/>
            <a:chExt cx="368175" cy="344594"/>
          </a:xfrm>
        </p:grpSpPr>
        <p:sp>
          <p:nvSpPr>
            <p:cNvPr id="11180" name="Google Shape;11180;p52"/>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52"/>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52"/>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52"/>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4" name="Google Shape;11184;p52"/>
          <p:cNvGrpSpPr/>
          <p:nvPr/>
        </p:nvGrpSpPr>
        <p:grpSpPr>
          <a:xfrm>
            <a:off x="3127598" y="1513234"/>
            <a:ext cx="289714" cy="347593"/>
            <a:chOff x="3127598" y="1513234"/>
            <a:chExt cx="289714" cy="347593"/>
          </a:xfrm>
        </p:grpSpPr>
        <p:sp>
          <p:nvSpPr>
            <p:cNvPr id="11185" name="Google Shape;11185;p52"/>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52"/>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52"/>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52"/>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52"/>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0" name="Google Shape;11190;p52"/>
          <p:cNvGrpSpPr/>
          <p:nvPr/>
        </p:nvGrpSpPr>
        <p:grpSpPr>
          <a:xfrm>
            <a:off x="2662884" y="1513044"/>
            <a:ext cx="322914" cy="348543"/>
            <a:chOff x="2662884" y="1513044"/>
            <a:chExt cx="322914" cy="348543"/>
          </a:xfrm>
        </p:grpSpPr>
        <p:sp>
          <p:nvSpPr>
            <p:cNvPr id="11191" name="Google Shape;11191;p52"/>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52"/>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52"/>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52"/>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52"/>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52"/>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52"/>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52"/>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52"/>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52"/>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1" name="Google Shape;11201;p52"/>
          <p:cNvGrpSpPr/>
          <p:nvPr/>
        </p:nvGrpSpPr>
        <p:grpSpPr>
          <a:xfrm>
            <a:off x="2232511" y="1512759"/>
            <a:ext cx="299534" cy="348068"/>
            <a:chOff x="2232511" y="1512759"/>
            <a:chExt cx="299534" cy="348068"/>
          </a:xfrm>
        </p:grpSpPr>
        <p:sp>
          <p:nvSpPr>
            <p:cNvPr id="11202" name="Google Shape;11202;p52"/>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52"/>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52"/>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52"/>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52"/>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52"/>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52"/>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52"/>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52"/>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52"/>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52"/>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52"/>
          <p:cNvGrpSpPr/>
          <p:nvPr/>
        </p:nvGrpSpPr>
        <p:grpSpPr>
          <a:xfrm>
            <a:off x="1331406" y="1513361"/>
            <a:ext cx="301784" cy="348607"/>
            <a:chOff x="1331406" y="1513361"/>
            <a:chExt cx="301784" cy="348607"/>
          </a:xfrm>
        </p:grpSpPr>
        <p:sp>
          <p:nvSpPr>
            <p:cNvPr id="11214" name="Google Shape;11214;p52"/>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52"/>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52"/>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52"/>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8" name="Google Shape;11218;p52"/>
          <p:cNvGrpSpPr/>
          <p:nvPr/>
        </p:nvGrpSpPr>
        <p:grpSpPr>
          <a:xfrm>
            <a:off x="7144274" y="1500214"/>
            <a:ext cx="282174" cy="355735"/>
            <a:chOff x="7144274" y="1500214"/>
            <a:chExt cx="282174" cy="355735"/>
          </a:xfrm>
        </p:grpSpPr>
        <p:sp>
          <p:nvSpPr>
            <p:cNvPr id="11219" name="Google Shape;11219;p52"/>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52"/>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52"/>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52"/>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52"/>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52"/>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52"/>
          <p:cNvGrpSpPr/>
          <p:nvPr/>
        </p:nvGrpSpPr>
        <p:grpSpPr>
          <a:xfrm>
            <a:off x="6685262" y="1500214"/>
            <a:ext cx="289682" cy="354594"/>
            <a:chOff x="6685262" y="1500214"/>
            <a:chExt cx="289682" cy="354594"/>
          </a:xfrm>
        </p:grpSpPr>
        <p:sp>
          <p:nvSpPr>
            <p:cNvPr id="11226" name="Google Shape;11226;p52"/>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52"/>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52"/>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52"/>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0" name="Google Shape;11230;p52"/>
          <p:cNvGrpSpPr/>
          <p:nvPr/>
        </p:nvGrpSpPr>
        <p:grpSpPr>
          <a:xfrm>
            <a:off x="6200938" y="1500594"/>
            <a:ext cx="322154" cy="355355"/>
            <a:chOff x="6200938" y="1500594"/>
            <a:chExt cx="322154" cy="355355"/>
          </a:xfrm>
        </p:grpSpPr>
        <p:sp>
          <p:nvSpPr>
            <p:cNvPr id="11231" name="Google Shape;11231;p52"/>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52"/>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52"/>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52"/>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52"/>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6" name="Google Shape;11236;p52"/>
          <p:cNvGrpSpPr/>
          <p:nvPr/>
        </p:nvGrpSpPr>
        <p:grpSpPr>
          <a:xfrm>
            <a:off x="5289631" y="1500214"/>
            <a:ext cx="332355" cy="354974"/>
            <a:chOff x="5289631" y="1500214"/>
            <a:chExt cx="332355" cy="354974"/>
          </a:xfrm>
        </p:grpSpPr>
        <p:sp>
          <p:nvSpPr>
            <p:cNvPr id="11237" name="Google Shape;11237;p52"/>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52"/>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52"/>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52"/>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52"/>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52"/>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52"/>
          <p:cNvGrpSpPr/>
          <p:nvPr/>
        </p:nvGrpSpPr>
        <p:grpSpPr>
          <a:xfrm>
            <a:off x="5748295" y="1499833"/>
            <a:ext cx="323294" cy="356115"/>
            <a:chOff x="5748295" y="1499833"/>
            <a:chExt cx="323294" cy="356115"/>
          </a:xfrm>
        </p:grpSpPr>
        <p:sp>
          <p:nvSpPr>
            <p:cNvPr id="11244" name="Google Shape;11244;p52"/>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52"/>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52"/>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52"/>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52"/>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52"/>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52"/>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52"/>
          <p:cNvGrpSpPr/>
          <p:nvPr/>
        </p:nvGrpSpPr>
        <p:grpSpPr>
          <a:xfrm>
            <a:off x="8047661" y="1501037"/>
            <a:ext cx="278404" cy="355260"/>
            <a:chOff x="8047661" y="1501037"/>
            <a:chExt cx="278404" cy="355260"/>
          </a:xfrm>
        </p:grpSpPr>
        <p:sp>
          <p:nvSpPr>
            <p:cNvPr id="11252" name="Google Shape;11252;p52"/>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52"/>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52"/>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52"/>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52"/>
          <p:cNvGrpSpPr/>
          <p:nvPr/>
        </p:nvGrpSpPr>
        <p:grpSpPr>
          <a:xfrm>
            <a:off x="4903389" y="1500214"/>
            <a:ext cx="267854" cy="355735"/>
            <a:chOff x="4903389" y="1500214"/>
            <a:chExt cx="267854" cy="355735"/>
          </a:xfrm>
        </p:grpSpPr>
        <p:sp>
          <p:nvSpPr>
            <p:cNvPr id="11257" name="Google Shape;11257;p52"/>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52"/>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52"/>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52"/>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52"/>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2" name="Google Shape;11262;p52"/>
          <p:cNvGrpSpPr/>
          <p:nvPr/>
        </p:nvGrpSpPr>
        <p:grpSpPr>
          <a:xfrm>
            <a:off x="7613518" y="1501354"/>
            <a:ext cx="264433" cy="353074"/>
            <a:chOff x="7613518" y="1501354"/>
            <a:chExt cx="264433" cy="353074"/>
          </a:xfrm>
        </p:grpSpPr>
        <p:sp>
          <p:nvSpPr>
            <p:cNvPr id="11263" name="Google Shape;11263;p52"/>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52"/>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52"/>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52"/>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52"/>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52"/>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72" name="Shape 11272"/>
        <p:cNvGrpSpPr/>
        <p:nvPr/>
      </p:nvGrpSpPr>
      <p:grpSpPr>
        <a:xfrm>
          <a:off x="0" y="0"/>
          <a:ext cx="0" cy="0"/>
          <a:chOff x="0" y="0"/>
          <a:chExt cx="0" cy="0"/>
        </a:xfrm>
      </p:grpSpPr>
      <p:sp>
        <p:nvSpPr>
          <p:cNvPr id="11273" name="Google Shape;11273;p5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74" name="Google Shape;11274;p5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11275" name="Google Shape;11275;p53"/>
          <p:cNvGrpSpPr/>
          <p:nvPr/>
        </p:nvGrpSpPr>
        <p:grpSpPr>
          <a:xfrm>
            <a:off x="1757085" y="1500675"/>
            <a:ext cx="371069" cy="359396"/>
            <a:chOff x="1757085" y="1500675"/>
            <a:chExt cx="371069" cy="359396"/>
          </a:xfrm>
        </p:grpSpPr>
        <p:sp>
          <p:nvSpPr>
            <p:cNvPr id="11276" name="Google Shape;11276;p53"/>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53"/>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53"/>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53"/>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5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5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53"/>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53"/>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53"/>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53"/>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53"/>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5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5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53"/>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53"/>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5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53"/>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5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5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5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5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5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53"/>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53"/>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53"/>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53"/>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53"/>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53"/>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53"/>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5" name="Google Shape;11305;p53"/>
          <p:cNvGrpSpPr/>
          <p:nvPr/>
        </p:nvGrpSpPr>
        <p:grpSpPr>
          <a:xfrm>
            <a:off x="2774209" y="1954691"/>
            <a:ext cx="116693" cy="374186"/>
            <a:chOff x="2774209" y="1954691"/>
            <a:chExt cx="116693" cy="374186"/>
          </a:xfrm>
        </p:grpSpPr>
        <p:sp>
          <p:nvSpPr>
            <p:cNvPr id="11306" name="Google Shape;11306;p53"/>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53"/>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8" name="Google Shape;11308;p53"/>
          <p:cNvGrpSpPr/>
          <p:nvPr/>
        </p:nvGrpSpPr>
        <p:grpSpPr>
          <a:xfrm>
            <a:off x="4017435" y="1499912"/>
            <a:ext cx="315092" cy="359397"/>
            <a:chOff x="4017435" y="1499912"/>
            <a:chExt cx="315092" cy="359397"/>
          </a:xfrm>
        </p:grpSpPr>
        <p:sp>
          <p:nvSpPr>
            <p:cNvPr id="11309" name="Google Shape;11309;p53"/>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53"/>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53"/>
          <p:cNvGrpSpPr/>
          <p:nvPr/>
        </p:nvGrpSpPr>
        <p:grpSpPr>
          <a:xfrm>
            <a:off x="3963652" y="1999759"/>
            <a:ext cx="374154" cy="284050"/>
            <a:chOff x="3963652" y="1999759"/>
            <a:chExt cx="374154" cy="284050"/>
          </a:xfrm>
        </p:grpSpPr>
        <p:sp>
          <p:nvSpPr>
            <p:cNvPr id="11312" name="Google Shape;11312;p53"/>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53"/>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53"/>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53"/>
          <p:cNvGrpSpPr/>
          <p:nvPr/>
        </p:nvGrpSpPr>
        <p:grpSpPr>
          <a:xfrm>
            <a:off x="1777536" y="2014866"/>
            <a:ext cx="376444" cy="253772"/>
            <a:chOff x="1777536" y="2014866"/>
            <a:chExt cx="376444" cy="253772"/>
          </a:xfrm>
        </p:grpSpPr>
        <p:sp>
          <p:nvSpPr>
            <p:cNvPr id="11316" name="Google Shape;11316;p53"/>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53"/>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53"/>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53"/>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53"/>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53"/>
          <p:cNvGrpSpPr/>
          <p:nvPr/>
        </p:nvGrpSpPr>
        <p:grpSpPr>
          <a:xfrm>
            <a:off x="1309875" y="2057326"/>
            <a:ext cx="374154" cy="169680"/>
            <a:chOff x="1309875" y="2057326"/>
            <a:chExt cx="374154" cy="169680"/>
          </a:xfrm>
        </p:grpSpPr>
        <p:sp>
          <p:nvSpPr>
            <p:cNvPr id="11322" name="Google Shape;11322;p5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5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5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53"/>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53"/>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53"/>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5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5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53"/>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53"/>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53"/>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3" name="Google Shape;11333;p53"/>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4" name="Google Shape;11334;p53"/>
          <p:cNvGrpSpPr/>
          <p:nvPr/>
        </p:nvGrpSpPr>
        <p:grpSpPr>
          <a:xfrm>
            <a:off x="2347450" y="1954564"/>
            <a:ext cx="113639" cy="373168"/>
            <a:chOff x="2347450" y="1954564"/>
            <a:chExt cx="113639" cy="373168"/>
          </a:xfrm>
        </p:grpSpPr>
        <p:sp>
          <p:nvSpPr>
            <p:cNvPr id="11335" name="Google Shape;11335;p53"/>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53"/>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7" name="Google Shape;11337;p53"/>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8" name="Google Shape;11338;p53"/>
          <p:cNvGrpSpPr/>
          <p:nvPr/>
        </p:nvGrpSpPr>
        <p:grpSpPr>
          <a:xfrm>
            <a:off x="3110102" y="1499880"/>
            <a:ext cx="330613" cy="358379"/>
            <a:chOff x="3110102" y="1499880"/>
            <a:chExt cx="330613" cy="358379"/>
          </a:xfrm>
        </p:grpSpPr>
        <p:sp>
          <p:nvSpPr>
            <p:cNvPr id="11339" name="Google Shape;11339;p53"/>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53"/>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53"/>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53"/>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53"/>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53"/>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53"/>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6" name="Google Shape;11346;p53"/>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7" name="Google Shape;11347;p53"/>
          <p:cNvGrpSpPr/>
          <p:nvPr/>
        </p:nvGrpSpPr>
        <p:grpSpPr>
          <a:xfrm>
            <a:off x="3485575" y="1999759"/>
            <a:ext cx="373772" cy="284050"/>
            <a:chOff x="3531200" y="1999759"/>
            <a:chExt cx="373772" cy="284050"/>
          </a:xfrm>
        </p:grpSpPr>
        <p:sp>
          <p:nvSpPr>
            <p:cNvPr id="11348" name="Google Shape;11348;p53"/>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53"/>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53"/>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53"/>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53"/>
          <p:cNvGrpSpPr/>
          <p:nvPr/>
        </p:nvGrpSpPr>
        <p:grpSpPr>
          <a:xfrm>
            <a:off x="2667058" y="1500293"/>
            <a:ext cx="330231" cy="359015"/>
            <a:chOff x="2667058" y="1500293"/>
            <a:chExt cx="330231" cy="359015"/>
          </a:xfrm>
        </p:grpSpPr>
        <p:sp>
          <p:nvSpPr>
            <p:cNvPr id="11353" name="Google Shape;11353;p53"/>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53"/>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53"/>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53"/>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53"/>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53"/>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53"/>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5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5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53"/>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53"/>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5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5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53"/>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53"/>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53"/>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53"/>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53"/>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53"/>
          <p:cNvGrpSpPr/>
          <p:nvPr/>
        </p:nvGrpSpPr>
        <p:grpSpPr>
          <a:xfrm>
            <a:off x="3567553" y="1499912"/>
            <a:ext cx="320022" cy="359778"/>
            <a:chOff x="3567553" y="1499912"/>
            <a:chExt cx="320022" cy="359778"/>
          </a:xfrm>
        </p:grpSpPr>
        <p:sp>
          <p:nvSpPr>
            <p:cNvPr id="11372" name="Google Shape;11372;p53"/>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53"/>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53"/>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53"/>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53"/>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53"/>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8" name="Google Shape;11378;p53"/>
          <p:cNvGrpSpPr/>
          <p:nvPr/>
        </p:nvGrpSpPr>
        <p:grpSpPr>
          <a:xfrm>
            <a:off x="1309875" y="1499912"/>
            <a:ext cx="359015" cy="358633"/>
            <a:chOff x="1309875" y="1499912"/>
            <a:chExt cx="359015" cy="358633"/>
          </a:xfrm>
        </p:grpSpPr>
        <p:sp>
          <p:nvSpPr>
            <p:cNvPr id="11379" name="Google Shape;11379;p53"/>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53"/>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53"/>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53"/>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53"/>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53"/>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53"/>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53"/>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53"/>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8" name="Google Shape;11388;p53"/>
          <p:cNvGrpSpPr/>
          <p:nvPr/>
        </p:nvGrpSpPr>
        <p:grpSpPr>
          <a:xfrm>
            <a:off x="2219466" y="1500293"/>
            <a:ext cx="330613" cy="359015"/>
            <a:chOff x="2219466" y="1500293"/>
            <a:chExt cx="330613" cy="359015"/>
          </a:xfrm>
        </p:grpSpPr>
        <p:sp>
          <p:nvSpPr>
            <p:cNvPr id="11389" name="Google Shape;11389;p53"/>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53"/>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1" name="Google Shape;11391;p53"/>
          <p:cNvGrpSpPr/>
          <p:nvPr/>
        </p:nvGrpSpPr>
        <p:grpSpPr>
          <a:xfrm>
            <a:off x="5343544" y="1509358"/>
            <a:ext cx="244676" cy="351095"/>
            <a:chOff x="5343544" y="1509358"/>
            <a:chExt cx="244676" cy="351095"/>
          </a:xfrm>
        </p:grpSpPr>
        <p:sp>
          <p:nvSpPr>
            <p:cNvPr id="11392" name="Google Shape;11392;p53"/>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53"/>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53"/>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5" name="Google Shape;11395;p53"/>
          <p:cNvGrpSpPr/>
          <p:nvPr/>
        </p:nvGrpSpPr>
        <p:grpSpPr>
          <a:xfrm>
            <a:off x="4882340" y="1509358"/>
            <a:ext cx="246171" cy="351095"/>
            <a:chOff x="4882340" y="1509358"/>
            <a:chExt cx="246171" cy="351095"/>
          </a:xfrm>
        </p:grpSpPr>
        <p:sp>
          <p:nvSpPr>
            <p:cNvPr id="11396" name="Google Shape;11396;p53"/>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53"/>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53"/>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53"/>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53"/>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1" name="Google Shape;11401;p53"/>
          <p:cNvGrpSpPr/>
          <p:nvPr/>
        </p:nvGrpSpPr>
        <p:grpSpPr>
          <a:xfrm>
            <a:off x="6273204" y="1509008"/>
            <a:ext cx="236343" cy="351445"/>
            <a:chOff x="6273204" y="1509008"/>
            <a:chExt cx="236343" cy="351445"/>
          </a:xfrm>
        </p:grpSpPr>
        <p:sp>
          <p:nvSpPr>
            <p:cNvPr id="11402" name="Google Shape;11402;p53"/>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53"/>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4" name="Google Shape;11404;p53"/>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5" name="Google Shape;11405;p53"/>
          <p:cNvGrpSpPr/>
          <p:nvPr/>
        </p:nvGrpSpPr>
        <p:grpSpPr>
          <a:xfrm>
            <a:off x="7219530" y="1508244"/>
            <a:ext cx="191625" cy="352209"/>
            <a:chOff x="7219530" y="1508244"/>
            <a:chExt cx="191625" cy="352209"/>
          </a:xfrm>
        </p:grpSpPr>
        <p:sp>
          <p:nvSpPr>
            <p:cNvPr id="11406" name="Google Shape;11406;p53"/>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53"/>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8" name="Google Shape;11408;p53"/>
          <p:cNvGrpSpPr/>
          <p:nvPr/>
        </p:nvGrpSpPr>
        <p:grpSpPr>
          <a:xfrm>
            <a:off x="7699309" y="1508626"/>
            <a:ext cx="154922" cy="351827"/>
            <a:chOff x="7699309" y="1508626"/>
            <a:chExt cx="154922" cy="351827"/>
          </a:xfrm>
        </p:grpSpPr>
        <p:sp>
          <p:nvSpPr>
            <p:cNvPr id="11409" name="Google Shape;11409;p53"/>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53"/>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53"/>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53"/>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53"/>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53"/>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53"/>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6" name="Google Shape;11416;p53"/>
          <p:cNvGrpSpPr/>
          <p:nvPr/>
        </p:nvGrpSpPr>
        <p:grpSpPr>
          <a:xfrm>
            <a:off x="8161690" y="1509008"/>
            <a:ext cx="153396" cy="351064"/>
            <a:chOff x="8161690" y="1509008"/>
            <a:chExt cx="153396" cy="351064"/>
          </a:xfrm>
        </p:grpSpPr>
        <p:sp>
          <p:nvSpPr>
            <p:cNvPr id="11417" name="Google Shape;11417;p53"/>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53"/>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53"/>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53"/>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53"/>
          <p:cNvGrpSpPr/>
          <p:nvPr/>
        </p:nvGrpSpPr>
        <p:grpSpPr>
          <a:xfrm>
            <a:off x="6746940" y="1508881"/>
            <a:ext cx="213221" cy="352304"/>
            <a:chOff x="6746940" y="1508881"/>
            <a:chExt cx="213221" cy="352304"/>
          </a:xfrm>
        </p:grpSpPr>
        <p:sp>
          <p:nvSpPr>
            <p:cNvPr id="11422" name="Google Shape;11422;p53"/>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53"/>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53"/>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53"/>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53"/>
          <p:cNvGrpSpPr/>
          <p:nvPr/>
        </p:nvGrpSpPr>
        <p:grpSpPr>
          <a:xfrm>
            <a:off x="5770336" y="2007615"/>
            <a:ext cx="350682" cy="292097"/>
            <a:chOff x="5770336" y="2007615"/>
            <a:chExt cx="350682" cy="292097"/>
          </a:xfrm>
        </p:grpSpPr>
        <p:sp>
          <p:nvSpPr>
            <p:cNvPr id="11427" name="Google Shape;11427;p53"/>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53"/>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53"/>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53"/>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1" name="Google Shape;11431;p53"/>
          <p:cNvGrpSpPr/>
          <p:nvPr/>
        </p:nvGrpSpPr>
        <p:grpSpPr>
          <a:xfrm>
            <a:off x="5326878" y="1980358"/>
            <a:ext cx="350332" cy="346229"/>
            <a:chOff x="5326878" y="1980358"/>
            <a:chExt cx="350332" cy="346229"/>
          </a:xfrm>
        </p:grpSpPr>
        <p:sp>
          <p:nvSpPr>
            <p:cNvPr id="11432" name="Google Shape;11432;p53"/>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53"/>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53"/>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53"/>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36" name="Google Shape;11436;p53"/>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7" name="Google Shape;11437;p53"/>
          <p:cNvGrpSpPr/>
          <p:nvPr/>
        </p:nvGrpSpPr>
        <p:grpSpPr>
          <a:xfrm>
            <a:off x="4883835" y="1992571"/>
            <a:ext cx="350300" cy="323043"/>
            <a:chOff x="4883835" y="1992571"/>
            <a:chExt cx="350300" cy="323043"/>
          </a:xfrm>
        </p:grpSpPr>
        <p:sp>
          <p:nvSpPr>
            <p:cNvPr id="11438" name="Google Shape;11438;p53"/>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53"/>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53"/>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53"/>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53"/>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53"/>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4" name="Google Shape;11444;p53"/>
          <p:cNvGrpSpPr/>
          <p:nvPr/>
        </p:nvGrpSpPr>
        <p:grpSpPr>
          <a:xfrm>
            <a:off x="7548967" y="1978927"/>
            <a:ext cx="333285" cy="349950"/>
            <a:chOff x="7548967" y="1978927"/>
            <a:chExt cx="333285" cy="349950"/>
          </a:xfrm>
        </p:grpSpPr>
        <p:sp>
          <p:nvSpPr>
            <p:cNvPr id="11445" name="Google Shape;11445;p53"/>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53"/>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53"/>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53"/>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53"/>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53"/>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53"/>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53"/>
          <p:cNvGrpSpPr/>
          <p:nvPr/>
        </p:nvGrpSpPr>
        <p:grpSpPr>
          <a:xfrm>
            <a:off x="6214142" y="1978927"/>
            <a:ext cx="346515" cy="350300"/>
            <a:chOff x="6214142" y="1978927"/>
            <a:chExt cx="346515" cy="350300"/>
          </a:xfrm>
        </p:grpSpPr>
        <p:sp>
          <p:nvSpPr>
            <p:cNvPr id="11453" name="Google Shape;11453;p53"/>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53"/>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53"/>
          <p:cNvGrpSpPr/>
          <p:nvPr/>
        </p:nvGrpSpPr>
        <p:grpSpPr>
          <a:xfrm>
            <a:off x="7105923" y="1978545"/>
            <a:ext cx="333285" cy="350682"/>
            <a:chOff x="7105923" y="1978545"/>
            <a:chExt cx="333285" cy="350682"/>
          </a:xfrm>
        </p:grpSpPr>
        <p:sp>
          <p:nvSpPr>
            <p:cNvPr id="11456" name="Google Shape;11456;p53"/>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53"/>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53"/>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53"/>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53"/>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53"/>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53"/>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3" name="Google Shape;11463;p53"/>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53"/>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5" name="Google Shape;11465;p53"/>
          <p:cNvGrpSpPr/>
          <p:nvPr/>
        </p:nvGrpSpPr>
        <p:grpSpPr>
          <a:xfrm>
            <a:off x="3616406" y="2422352"/>
            <a:ext cx="203393" cy="351827"/>
            <a:chOff x="3616406" y="2422352"/>
            <a:chExt cx="203393" cy="351827"/>
          </a:xfrm>
        </p:grpSpPr>
        <p:sp>
          <p:nvSpPr>
            <p:cNvPr id="11466" name="Google Shape;11466;p53"/>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53"/>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8" name="Google Shape;11468;p53"/>
          <p:cNvGrpSpPr/>
          <p:nvPr/>
        </p:nvGrpSpPr>
        <p:grpSpPr>
          <a:xfrm>
            <a:off x="878187" y="2421970"/>
            <a:ext cx="272696" cy="351827"/>
            <a:chOff x="913012" y="2421970"/>
            <a:chExt cx="272696" cy="351827"/>
          </a:xfrm>
        </p:grpSpPr>
        <p:sp>
          <p:nvSpPr>
            <p:cNvPr id="11469" name="Google Shape;11469;p53"/>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53"/>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53"/>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53"/>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53"/>
          <p:cNvGrpSpPr/>
          <p:nvPr/>
        </p:nvGrpSpPr>
        <p:grpSpPr>
          <a:xfrm>
            <a:off x="2274743" y="2422352"/>
            <a:ext cx="255649" cy="351445"/>
            <a:chOff x="2274743" y="2422352"/>
            <a:chExt cx="255649" cy="351445"/>
          </a:xfrm>
        </p:grpSpPr>
        <p:sp>
          <p:nvSpPr>
            <p:cNvPr id="11474" name="Google Shape;11474;p53"/>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53"/>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53"/>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7" name="Google Shape;11477;p53"/>
          <p:cNvGrpSpPr/>
          <p:nvPr/>
        </p:nvGrpSpPr>
        <p:grpSpPr>
          <a:xfrm>
            <a:off x="2708723" y="2421239"/>
            <a:ext cx="246552" cy="352558"/>
            <a:chOff x="2708723" y="2421239"/>
            <a:chExt cx="246552" cy="352558"/>
          </a:xfrm>
        </p:grpSpPr>
        <p:sp>
          <p:nvSpPr>
            <p:cNvPr id="11478" name="Google Shape;11478;p53"/>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53"/>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0" name="Google Shape;11480;p53"/>
          <p:cNvGrpSpPr/>
          <p:nvPr/>
        </p:nvGrpSpPr>
        <p:grpSpPr>
          <a:xfrm>
            <a:off x="1835485" y="2422352"/>
            <a:ext cx="259433" cy="350714"/>
            <a:chOff x="1835485" y="2422352"/>
            <a:chExt cx="259433" cy="350714"/>
          </a:xfrm>
        </p:grpSpPr>
        <p:sp>
          <p:nvSpPr>
            <p:cNvPr id="11481" name="Google Shape;11481;p53"/>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53"/>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53"/>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53"/>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53"/>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53"/>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53"/>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8" name="Google Shape;11488;p53"/>
          <p:cNvGrpSpPr/>
          <p:nvPr/>
        </p:nvGrpSpPr>
        <p:grpSpPr>
          <a:xfrm>
            <a:off x="3150240" y="2422352"/>
            <a:ext cx="212489" cy="351445"/>
            <a:chOff x="3150240" y="2422352"/>
            <a:chExt cx="212489" cy="351445"/>
          </a:xfrm>
        </p:grpSpPr>
        <p:sp>
          <p:nvSpPr>
            <p:cNvPr id="11489" name="Google Shape;11489;p53"/>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53"/>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53"/>
          <p:cNvGrpSpPr/>
          <p:nvPr/>
        </p:nvGrpSpPr>
        <p:grpSpPr>
          <a:xfrm>
            <a:off x="1367060" y="2422129"/>
            <a:ext cx="269261" cy="352050"/>
            <a:chOff x="1367060" y="2422129"/>
            <a:chExt cx="269261" cy="352050"/>
          </a:xfrm>
        </p:grpSpPr>
        <p:sp>
          <p:nvSpPr>
            <p:cNvPr id="11492" name="Google Shape;11492;p53"/>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53"/>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53"/>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53"/>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53"/>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53"/>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53"/>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53"/>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53"/>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53"/>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53"/>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53"/>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53"/>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53"/>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6" name="Google Shape;11506;p53"/>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7" name="Google Shape;11507;p53"/>
          <p:cNvGrpSpPr/>
          <p:nvPr/>
        </p:nvGrpSpPr>
        <p:grpSpPr>
          <a:xfrm>
            <a:off x="4882690" y="2425405"/>
            <a:ext cx="274573" cy="350682"/>
            <a:chOff x="4882690" y="2425405"/>
            <a:chExt cx="274573" cy="350682"/>
          </a:xfrm>
        </p:grpSpPr>
        <p:sp>
          <p:nvSpPr>
            <p:cNvPr id="11508" name="Google Shape;11508;p53"/>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53"/>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53"/>
          <p:cNvGrpSpPr/>
          <p:nvPr/>
        </p:nvGrpSpPr>
        <p:grpSpPr>
          <a:xfrm>
            <a:off x="6627639" y="2443884"/>
            <a:ext cx="355993" cy="313247"/>
            <a:chOff x="6627639" y="2443884"/>
            <a:chExt cx="355993" cy="313247"/>
          </a:xfrm>
        </p:grpSpPr>
        <p:sp>
          <p:nvSpPr>
            <p:cNvPr id="11511" name="Google Shape;11511;p53"/>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53"/>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53"/>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4" name="Google Shape;11514;p53"/>
          <p:cNvGrpSpPr/>
          <p:nvPr/>
        </p:nvGrpSpPr>
        <p:grpSpPr>
          <a:xfrm>
            <a:off x="6183451" y="2462140"/>
            <a:ext cx="351445" cy="277976"/>
            <a:chOff x="6183451" y="2462140"/>
            <a:chExt cx="351445" cy="277976"/>
          </a:xfrm>
        </p:grpSpPr>
        <p:sp>
          <p:nvSpPr>
            <p:cNvPr id="11515" name="Google Shape;11515;p53"/>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53"/>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53"/>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53"/>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53"/>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53"/>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53"/>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53"/>
          <p:cNvGrpSpPr/>
          <p:nvPr/>
        </p:nvGrpSpPr>
        <p:grpSpPr>
          <a:xfrm>
            <a:off x="5735477" y="2429858"/>
            <a:ext cx="353354" cy="341299"/>
            <a:chOff x="5735477" y="2429858"/>
            <a:chExt cx="353354" cy="341299"/>
          </a:xfrm>
        </p:grpSpPr>
        <p:sp>
          <p:nvSpPr>
            <p:cNvPr id="11523" name="Google Shape;11523;p53"/>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53"/>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53"/>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53"/>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53"/>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53"/>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53"/>
          <p:cNvGrpSpPr/>
          <p:nvPr/>
        </p:nvGrpSpPr>
        <p:grpSpPr>
          <a:xfrm>
            <a:off x="5243735" y="2446973"/>
            <a:ext cx="405255" cy="275499"/>
            <a:chOff x="5283337" y="2478774"/>
            <a:chExt cx="358633" cy="243913"/>
          </a:xfrm>
        </p:grpSpPr>
        <p:sp>
          <p:nvSpPr>
            <p:cNvPr id="11530" name="Google Shape;11530;p53"/>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53"/>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53"/>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53"/>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53"/>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53"/>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53"/>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53"/>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53"/>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53"/>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53"/>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53"/>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53"/>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53"/>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53"/>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53"/>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53"/>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7" name="Google Shape;11547;p53"/>
          <p:cNvGrpSpPr/>
          <p:nvPr/>
        </p:nvGrpSpPr>
        <p:grpSpPr>
          <a:xfrm>
            <a:off x="7964753" y="2470823"/>
            <a:ext cx="362068" cy="258670"/>
            <a:chOff x="7964753" y="2470823"/>
            <a:chExt cx="362068" cy="258670"/>
          </a:xfrm>
        </p:grpSpPr>
        <p:sp>
          <p:nvSpPr>
            <p:cNvPr id="11548" name="Google Shape;11548;p53"/>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53"/>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53"/>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53"/>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53"/>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53"/>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53"/>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53"/>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53"/>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7" name="Google Shape;11557;p53"/>
          <p:cNvGrpSpPr/>
          <p:nvPr/>
        </p:nvGrpSpPr>
        <p:grpSpPr>
          <a:xfrm>
            <a:off x="7524349" y="2456447"/>
            <a:ext cx="350332" cy="288948"/>
            <a:chOff x="7524349" y="2456447"/>
            <a:chExt cx="350332" cy="288948"/>
          </a:xfrm>
        </p:grpSpPr>
        <p:sp>
          <p:nvSpPr>
            <p:cNvPr id="11558" name="Google Shape;11558;p53"/>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53"/>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53"/>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53"/>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53"/>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3" name="Google Shape;11563;p53"/>
          <p:cNvGrpSpPr/>
          <p:nvPr/>
        </p:nvGrpSpPr>
        <p:grpSpPr>
          <a:xfrm>
            <a:off x="3972749" y="2894211"/>
            <a:ext cx="355230" cy="356725"/>
            <a:chOff x="3972749" y="2894211"/>
            <a:chExt cx="355230" cy="356725"/>
          </a:xfrm>
        </p:grpSpPr>
        <p:sp>
          <p:nvSpPr>
            <p:cNvPr id="11564" name="Google Shape;11564;p53"/>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53"/>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53"/>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53"/>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53"/>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9" name="Google Shape;11569;p53"/>
          <p:cNvGrpSpPr/>
          <p:nvPr/>
        </p:nvGrpSpPr>
        <p:grpSpPr>
          <a:xfrm>
            <a:off x="3527797" y="2918796"/>
            <a:ext cx="355993" cy="307904"/>
            <a:chOff x="3527797" y="2918796"/>
            <a:chExt cx="355993" cy="307904"/>
          </a:xfrm>
        </p:grpSpPr>
        <p:sp>
          <p:nvSpPr>
            <p:cNvPr id="11570" name="Google Shape;11570;p53"/>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53"/>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53"/>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53"/>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53"/>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53"/>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53"/>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53"/>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53"/>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53"/>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53"/>
          <p:cNvGrpSpPr/>
          <p:nvPr/>
        </p:nvGrpSpPr>
        <p:grpSpPr>
          <a:xfrm>
            <a:off x="3082845" y="2920959"/>
            <a:ext cx="356375" cy="302338"/>
            <a:chOff x="3082845" y="2920959"/>
            <a:chExt cx="356375" cy="302338"/>
          </a:xfrm>
        </p:grpSpPr>
        <p:sp>
          <p:nvSpPr>
            <p:cNvPr id="11581" name="Google Shape;11581;p53"/>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53"/>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3" name="Google Shape;11583;p53"/>
          <p:cNvGrpSpPr/>
          <p:nvPr/>
        </p:nvGrpSpPr>
        <p:grpSpPr>
          <a:xfrm>
            <a:off x="2639038" y="2894942"/>
            <a:ext cx="355612" cy="355612"/>
            <a:chOff x="2639038" y="2894942"/>
            <a:chExt cx="355612" cy="355612"/>
          </a:xfrm>
        </p:grpSpPr>
        <p:sp>
          <p:nvSpPr>
            <p:cNvPr id="11584" name="Google Shape;11584;p53"/>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53"/>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6" name="Google Shape;11586;p53"/>
          <p:cNvGrpSpPr/>
          <p:nvPr/>
        </p:nvGrpSpPr>
        <p:grpSpPr>
          <a:xfrm>
            <a:off x="2194468" y="2938865"/>
            <a:ext cx="355993" cy="267766"/>
            <a:chOff x="2194468" y="2938865"/>
            <a:chExt cx="355993" cy="267766"/>
          </a:xfrm>
        </p:grpSpPr>
        <p:sp>
          <p:nvSpPr>
            <p:cNvPr id="11587" name="Google Shape;11587;p53"/>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53"/>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53"/>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53"/>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53"/>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53"/>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53"/>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53"/>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53"/>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53"/>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53"/>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53"/>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53"/>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53"/>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53"/>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53"/>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53"/>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53"/>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53"/>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53"/>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7" name="Google Shape;11607;p53"/>
          <p:cNvGrpSpPr/>
          <p:nvPr/>
        </p:nvGrpSpPr>
        <p:grpSpPr>
          <a:xfrm>
            <a:off x="1749897" y="2894561"/>
            <a:ext cx="355993" cy="355612"/>
            <a:chOff x="1749897" y="2894561"/>
            <a:chExt cx="355993" cy="355612"/>
          </a:xfrm>
        </p:grpSpPr>
        <p:sp>
          <p:nvSpPr>
            <p:cNvPr id="11608" name="Google Shape;11608;p53"/>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53"/>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53"/>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53"/>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53"/>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53"/>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53"/>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53"/>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53"/>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53"/>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53"/>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53"/>
          <p:cNvGrpSpPr/>
          <p:nvPr/>
        </p:nvGrpSpPr>
        <p:grpSpPr>
          <a:xfrm>
            <a:off x="1305327" y="2894211"/>
            <a:ext cx="357520" cy="357488"/>
            <a:chOff x="1305327" y="2894211"/>
            <a:chExt cx="357520" cy="357488"/>
          </a:xfrm>
        </p:grpSpPr>
        <p:sp>
          <p:nvSpPr>
            <p:cNvPr id="11620" name="Google Shape;11620;p53"/>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53"/>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53"/>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53"/>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53"/>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5" name="Google Shape;11625;p53"/>
          <p:cNvGrpSpPr/>
          <p:nvPr/>
        </p:nvGrpSpPr>
        <p:grpSpPr>
          <a:xfrm>
            <a:off x="853950" y="2894720"/>
            <a:ext cx="364104" cy="353290"/>
            <a:chOff x="853950" y="2894720"/>
            <a:chExt cx="364104" cy="353290"/>
          </a:xfrm>
        </p:grpSpPr>
        <p:sp>
          <p:nvSpPr>
            <p:cNvPr id="11626" name="Google Shape;11626;p53"/>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53"/>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53"/>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53"/>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53"/>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53"/>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53"/>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3" name="Google Shape;11633;p53"/>
          <p:cNvGrpSpPr/>
          <p:nvPr/>
        </p:nvGrpSpPr>
        <p:grpSpPr>
          <a:xfrm>
            <a:off x="7066548" y="2912594"/>
            <a:ext cx="352209" cy="334938"/>
            <a:chOff x="7066548" y="2912594"/>
            <a:chExt cx="352209" cy="334938"/>
          </a:xfrm>
        </p:grpSpPr>
        <p:sp>
          <p:nvSpPr>
            <p:cNvPr id="11634" name="Google Shape;11634;p53"/>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53"/>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53"/>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53"/>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53"/>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53"/>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40" name="Google Shape;11640;p53"/>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53"/>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2" name="Google Shape;11642;p53"/>
          <p:cNvGrpSpPr/>
          <p:nvPr/>
        </p:nvGrpSpPr>
        <p:grpSpPr>
          <a:xfrm>
            <a:off x="7541397" y="2904802"/>
            <a:ext cx="318495" cy="352209"/>
            <a:chOff x="7541397" y="2904802"/>
            <a:chExt cx="318495" cy="352209"/>
          </a:xfrm>
        </p:grpSpPr>
        <p:sp>
          <p:nvSpPr>
            <p:cNvPr id="11643" name="Google Shape;11643;p53"/>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53"/>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5" name="Google Shape;11645;p53"/>
          <p:cNvGrpSpPr/>
          <p:nvPr/>
        </p:nvGrpSpPr>
        <p:grpSpPr>
          <a:xfrm>
            <a:off x="8003015" y="2904039"/>
            <a:ext cx="306759" cy="351445"/>
            <a:chOff x="8003015" y="2904039"/>
            <a:chExt cx="306759" cy="351445"/>
          </a:xfrm>
        </p:grpSpPr>
        <p:sp>
          <p:nvSpPr>
            <p:cNvPr id="11646" name="Google Shape;11646;p53"/>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53"/>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53"/>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53"/>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53"/>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53"/>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2" name="Google Shape;11652;p53"/>
          <p:cNvGrpSpPr/>
          <p:nvPr/>
        </p:nvGrpSpPr>
        <p:grpSpPr>
          <a:xfrm>
            <a:off x="5687770" y="2885496"/>
            <a:ext cx="369638" cy="369606"/>
            <a:chOff x="5687770" y="2885496"/>
            <a:chExt cx="369638" cy="369606"/>
          </a:xfrm>
        </p:grpSpPr>
        <p:sp>
          <p:nvSpPr>
            <p:cNvPr id="11653" name="Google Shape;11653;p53"/>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53"/>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53"/>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53"/>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53"/>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53"/>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53"/>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53"/>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53"/>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53"/>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3" name="Google Shape;11663;p53"/>
          <p:cNvGrpSpPr/>
          <p:nvPr/>
        </p:nvGrpSpPr>
        <p:grpSpPr>
          <a:xfrm>
            <a:off x="4881958" y="2904802"/>
            <a:ext cx="156417" cy="349537"/>
            <a:chOff x="4881958" y="2904802"/>
            <a:chExt cx="156417" cy="349537"/>
          </a:xfrm>
        </p:grpSpPr>
        <p:sp>
          <p:nvSpPr>
            <p:cNvPr id="11664" name="Google Shape;11664;p53"/>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53"/>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53"/>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53"/>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53"/>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53"/>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53"/>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53"/>
          <p:cNvGrpSpPr/>
          <p:nvPr/>
        </p:nvGrpSpPr>
        <p:grpSpPr>
          <a:xfrm>
            <a:off x="5230318" y="2886514"/>
            <a:ext cx="371133" cy="367443"/>
            <a:chOff x="5230318" y="2886514"/>
            <a:chExt cx="371133" cy="367443"/>
          </a:xfrm>
        </p:grpSpPr>
        <p:sp>
          <p:nvSpPr>
            <p:cNvPr id="11672" name="Google Shape;11672;p53"/>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53"/>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53"/>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53"/>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53"/>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53"/>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53"/>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53"/>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53"/>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53"/>
          <p:cNvGrpSpPr/>
          <p:nvPr/>
        </p:nvGrpSpPr>
        <p:grpSpPr>
          <a:xfrm>
            <a:off x="5748358" y="3434578"/>
            <a:ext cx="352590" cy="182561"/>
            <a:chOff x="5748358" y="3434578"/>
            <a:chExt cx="352590" cy="182561"/>
          </a:xfrm>
        </p:grpSpPr>
        <p:sp>
          <p:nvSpPr>
            <p:cNvPr id="11682" name="Google Shape;11682;p53"/>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53"/>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53"/>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53"/>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53"/>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53"/>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8" name="Google Shape;11688;p53"/>
          <p:cNvGrpSpPr/>
          <p:nvPr/>
        </p:nvGrpSpPr>
        <p:grpSpPr>
          <a:xfrm>
            <a:off x="862283" y="4274771"/>
            <a:ext cx="341204" cy="359301"/>
            <a:chOff x="862283" y="4274771"/>
            <a:chExt cx="341204" cy="359301"/>
          </a:xfrm>
        </p:grpSpPr>
        <p:sp>
          <p:nvSpPr>
            <p:cNvPr id="11689" name="Google Shape;11689;p53"/>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53"/>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53"/>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2" name="Google Shape;11692;p53"/>
          <p:cNvGrpSpPr/>
          <p:nvPr/>
        </p:nvGrpSpPr>
        <p:grpSpPr>
          <a:xfrm>
            <a:off x="1396957" y="4287365"/>
            <a:ext cx="301861" cy="332871"/>
            <a:chOff x="1396957" y="4287365"/>
            <a:chExt cx="301861" cy="332871"/>
          </a:xfrm>
        </p:grpSpPr>
        <p:sp>
          <p:nvSpPr>
            <p:cNvPr id="11693" name="Google Shape;11693;p53"/>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53"/>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53"/>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53"/>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53"/>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53"/>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53"/>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53"/>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53"/>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53"/>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53"/>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53"/>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53"/>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53"/>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53"/>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8" name="Google Shape;11708;p53"/>
          <p:cNvGrpSpPr/>
          <p:nvPr/>
        </p:nvGrpSpPr>
        <p:grpSpPr>
          <a:xfrm>
            <a:off x="1865381" y="4277506"/>
            <a:ext cx="396131" cy="355612"/>
            <a:chOff x="1865381" y="4277506"/>
            <a:chExt cx="396131" cy="355612"/>
          </a:xfrm>
        </p:grpSpPr>
        <p:sp>
          <p:nvSpPr>
            <p:cNvPr id="11709" name="Google Shape;11709;p53"/>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53"/>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53"/>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53"/>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53"/>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53"/>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5" name="Google Shape;11715;p53"/>
          <p:cNvGrpSpPr/>
          <p:nvPr/>
        </p:nvGrpSpPr>
        <p:grpSpPr>
          <a:xfrm>
            <a:off x="2411823" y="4303999"/>
            <a:ext cx="334398" cy="299953"/>
            <a:chOff x="2411823" y="4303999"/>
            <a:chExt cx="334398" cy="299953"/>
          </a:xfrm>
        </p:grpSpPr>
        <p:sp>
          <p:nvSpPr>
            <p:cNvPr id="11716" name="Google Shape;11716;p53"/>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53"/>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53"/>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53"/>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53"/>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53"/>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53"/>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53"/>
          <p:cNvGrpSpPr/>
          <p:nvPr/>
        </p:nvGrpSpPr>
        <p:grpSpPr>
          <a:xfrm>
            <a:off x="2903337" y="4279032"/>
            <a:ext cx="382519" cy="350682"/>
            <a:chOff x="2903337" y="4279032"/>
            <a:chExt cx="382519" cy="350682"/>
          </a:xfrm>
        </p:grpSpPr>
        <p:sp>
          <p:nvSpPr>
            <p:cNvPr id="11724" name="Google Shape;11724;p53"/>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53"/>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53"/>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53"/>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53"/>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53"/>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53"/>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53"/>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53"/>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53"/>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53"/>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53"/>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53"/>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53"/>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53"/>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9" name="Google Shape;11739;p53"/>
          <p:cNvGrpSpPr/>
          <p:nvPr/>
        </p:nvGrpSpPr>
        <p:grpSpPr>
          <a:xfrm>
            <a:off x="3933342" y="4315767"/>
            <a:ext cx="383632" cy="276449"/>
            <a:chOff x="3933342" y="4315767"/>
            <a:chExt cx="383632" cy="276449"/>
          </a:xfrm>
        </p:grpSpPr>
        <p:sp>
          <p:nvSpPr>
            <p:cNvPr id="11740" name="Google Shape;11740;p53"/>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53"/>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53"/>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53"/>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53"/>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53"/>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53"/>
          <p:cNvGrpSpPr/>
          <p:nvPr/>
        </p:nvGrpSpPr>
        <p:grpSpPr>
          <a:xfrm>
            <a:off x="3441065" y="4302505"/>
            <a:ext cx="337069" cy="302593"/>
            <a:chOff x="3441065" y="4302505"/>
            <a:chExt cx="337069" cy="302593"/>
          </a:xfrm>
        </p:grpSpPr>
        <p:sp>
          <p:nvSpPr>
            <p:cNvPr id="11747" name="Google Shape;11747;p53"/>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53"/>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53"/>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53"/>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53"/>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53"/>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53"/>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53"/>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53"/>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53"/>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53"/>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53"/>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53"/>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0" name="Google Shape;11760;p53"/>
          <p:cNvGrpSpPr/>
          <p:nvPr/>
        </p:nvGrpSpPr>
        <p:grpSpPr>
          <a:xfrm>
            <a:off x="3532345" y="3362635"/>
            <a:ext cx="339328" cy="336274"/>
            <a:chOff x="3532345" y="3362635"/>
            <a:chExt cx="339328" cy="336274"/>
          </a:xfrm>
        </p:grpSpPr>
        <p:sp>
          <p:nvSpPr>
            <p:cNvPr id="11761" name="Google Shape;11761;p53"/>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53"/>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53"/>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53"/>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53"/>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6" name="Google Shape;11766;p53"/>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7" name="Google Shape;11767;p53"/>
          <p:cNvGrpSpPr/>
          <p:nvPr/>
        </p:nvGrpSpPr>
        <p:grpSpPr>
          <a:xfrm>
            <a:off x="1883955" y="3808700"/>
            <a:ext cx="162873" cy="351445"/>
            <a:chOff x="1883955" y="3808700"/>
            <a:chExt cx="162873" cy="351445"/>
          </a:xfrm>
        </p:grpSpPr>
        <p:sp>
          <p:nvSpPr>
            <p:cNvPr id="11768" name="Google Shape;11768;p53"/>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53"/>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0" name="Google Shape;11770;p53"/>
          <p:cNvGrpSpPr/>
          <p:nvPr/>
        </p:nvGrpSpPr>
        <p:grpSpPr>
          <a:xfrm>
            <a:off x="939156" y="3809209"/>
            <a:ext cx="192007" cy="351318"/>
            <a:chOff x="939156" y="3809209"/>
            <a:chExt cx="192007" cy="351318"/>
          </a:xfrm>
        </p:grpSpPr>
        <p:sp>
          <p:nvSpPr>
            <p:cNvPr id="11771" name="Google Shape;11771;p53"/>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53"/>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3" name="Google Shape;11773;p53"/>
          <p:cNvGrpSpPr/>
          <p:nvPr/>
        </p:nvGrpSpPr>
        <p:grpSpPr>
          <a:xfrm>
            <a:off x="2306167" y="3809845"/>
            <a:ext cx="193915" cy="349155"/>
            <a:chOff x="2306167" y="3809845"/>
            <a:chExt cx="193915" cy="349155"/>
          </a:xfrm>
        </p:grpSpPr>
        <p:sp>
          <p:nvSpPr>
            <p:cNvPr id="11774" name="Google Shape;11774;p53"/>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53"/>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53"/>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53"/>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53"/>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53"/>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53"/>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1" name="Google Shape;11781;p53"/>
          <p:cNvGrpSpPr/>
          <p:nvPr/>
        </p:nvGrpSpPr>
        <p:grpSpPr>
          <a:xfrm>
            <a:off x="1323901" y="3807173"/>
            <a:ext cx="356343" cy="356757"/>
            <a:chOff x="1323901" y="3807173"/>
            <a:chExt cx="356343" cy="356757"/>
          </a:xfrm>
        </p:grpSpPr>
        <p:sp>
          <p:nvSpPr>
            <p:cNvPr id="11782" name="Google Shape;11782;p53"/>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53"/>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53"/>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53"/>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53"/>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53"/>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53"/>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53"/>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53"/>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53"/>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53"/>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53"/>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53"/>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53"/>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53"/>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53"/>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53"/>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53"/>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53"/>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53"/>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53"/>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53"/>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53"/>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53"/>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6" name="Google Shape;11806;p53"/>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7" name="Google Shape;11807;p53"/>
          <p:cNvGrpSpPr/>
          <p:nvPr/>
        </p:nvGrpSpPr>
        <p:grpSpPr>
          <a:xfrm>
            <a:off x="859262" y="3353920"/>
            <a:ext cx="306759" cy="351445"/>
            <a:chOff x="859262" y="3353920"/>
            <a:chExt cx="306759" cy="351445"/>
          </a:xfrm>
        </p:grpSpPr>
        <p:sp>
          <p:nvSpPr>
            <p:cNvPr id="11808" name="Google Shape;11808;p53"/>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53"/>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53"/>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53"/>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53"/>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3" name="Google Shape;11813;p53"/>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4" name="Google Shape;11814;p53"/>
          <p:cNvGrpSpPr/>
          <p:nvPr/>
        </p:nvGrpSpPr>
        <p:grpSpPr>
          <a:xfrm>
            <a:off x="3967437" y="3837102"/>
            <a:ext cx="364708" cy="295405"/>
            <a:chOff x="3967437" y="3837102"/>
            <a:chExt cx="364708" cy="295405"/>
          </a:xfrm>
        </p:grpSpPr>
        <p:sp>
          <p:nvSpPr>
            <p:cNvPr id="11815" name="Google Shape;11815;p53"/>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53"/>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53"/>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53"/>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53"/>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20" name="Google Shape;11820;p53"/>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53"/>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53"/>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23" name="Google Shape;11823;p53"/>
          <p:cNvGrpSpPr/>
          <p:nvPr/>
        </p:nvGrpSpPr>
        <p:grpSpPr>
          <a:xfrm>
            <a:off x="5811827" y="3806451"/>
            <a:ext cx="283743" cy="308444"/>
            <a:chOff x="5964227" y="3858701"/>
            <a:chExt cx="283743" cy="308444"/>
          </a:xfrm>
        </p:grpSpPr>
        <p:sp>
          <p:nvSpPr>
            <p:cNvPr id="11824" name="Google Shape;11824;p53"/>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53"/>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53"/>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53"/>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8" name="Google Shape;11828;p53"/>
          <p:cNvGrpSpPr/>
          <p:nvPr/>
        </p:nvGrpSpPr>
        <p:grpSpPr>
          <a:xfrm>
            <a:off x="6243508" y="3873073"/>
            <a:ext cx="320372" cy="213602"/>
            <a:chOff x="6395908" y="3873073"/>
            <a:chExt cx="320372" cy="213602"/>
          </a:xfrm>
        </p:grpSpPr>
        <p:sp>
          <p:nvSpPr>
            <p:cNvPr id="11829" name="Google Shape;11829;p53"/>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53"/>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53"/>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53"/>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53"/>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53"/>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53"/>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53"/>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53"/>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53"/>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53"/>
          <p:cNvGrpSpPr/>
          <p:nvPr/>
        </p:nvGrpSpPr>
        <p:grpSpPr>
          <a:xfrm>
            <a:off x="7262890" y="3802816"/>
            <a:ext cx="357138" cy="352018"/>
            <a:chOff x="7415290" y="3802816"/>
            <a:chExt cx="357138" cy="352018"/>
          </a:xfrm>
        </p:grpSpPr>
        <p:sp>
          <p:nvSpPr>
            <p:cNvPr id="11840" name="Google Shape;11840;p53"/>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53"/>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53"/>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53"/>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53"/>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53"/>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53"/>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53"/>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53"/>
          <p:cNvGrpSpPr/>
          <p:nvPr/>
        </p:nvGrpSpPr>
        <p:grpSpPr>
          <a:xfrm>
            <a:off x="6737312" y="3833413"/>
            <a:ext cx="355230" cy="293401"/>
            <a:chOff x="6889712" y="3833413"/>
            <a:chExt cx="355230" cy="293401"/>
          </a:xfrm>
        </p:grpSpPr>
        <p:sp>
          <p:nvSpPr>
            <p:cNvPr id="11849" name="Google Shape;11849;p53"/>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53"/>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53"/>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53"/>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53"/>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4" name="Google Shape;11854;p53"/>
          <p:cNvGrpSpPr/>
          <p:nvPr/>
        </p:nvGrpSpPr>
        <p:grpSpPr>
          <a:xfrm>
            <a:off x="7707152" y="3835870"/>
            <a:ext cx="282318" cy="337168"/>
            <a:chOff x="1635875" y="237775"/>
            <a:chExt cx="4370250" cy="5219325"/>
          </a:xfrm>
        </p:grpSpPr>
        <p:sp>
          <p:nvSpPr>
            <p:cNvPr id="11855" name="Google Shape;11855;p53"/>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53"/>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7" name="Google Shape;11857;p53"/>
          <p:cNvGrpSpPr/>
          <p:nvPr/>
        </p:nvGrpSpPr>
        <p:grpSpPr>
          <a:xfrm>
            <a:off x="3103963" y="3361140"/>
            <a:ext cx="297886" cy="337578"/>
            <a:chOff x="3103963" y="3361140"/>
            <a:chExt cx="297886" cy="337578"/>
          </a:xfrm>
        </p:grpSpPr>
        <p:sp>
          <p:nvSpPr>
            <p:cNvPr id="11858" name="Google Shape;11858;p53"/>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53"/>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53"/>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53"/>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53"/>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5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5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53"/>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53"/>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53"/>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53"/>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53"/>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53"/>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53"/>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53"/>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53"/>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53"/>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53"/>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5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5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53"/>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53"/>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53"/>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53"/>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53"/>
          <p:cNvGrpSpPr/>
          <p:nvPr/>
        </p:nvGrpSpPr>
        <p:grpSpPr>
          <a:xfrm>
            <a:off x="2667821" y="3361108"/>
            <a:ext cx="273046" cy="337801"/>
            <a:chOff x="2667821" y="3361108"/>
            <a:chExt cx="273046" cy="337801"/>
          </a:xfrm>
        </p:grpSpPr>
        <p:sp>
          <p:nvSpPr>
            <p:cNvPr id="11883" name="Google Shape;11883;p53"/>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53"/>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53"/>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53"/>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53"/>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53"/>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53"/>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53"/>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53"/>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53"/>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53"/>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53"/>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53"/>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53"/>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53"/>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53"/>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53"/>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53"/>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53"/>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2" name="Google Shape;11902;p53"/>
          <p:cNvGrpSpPr/>
          <p:nvPr/>
        </p:nvGrpSpPr>
        <p:grpSpPr>
          <a:xfrm>
            <a:off x="2212469" y="3360313"/>
            <a:ext cx="282715" cy="338660"/>
            <a:chOff x="2212469" y="3360313"/>
            <a:chExt cx="282715" cy="338660"/>
          </a:xfrm>
        </p:grpSpPr>
        <p:sp>
          <p:nvSpPr>
            <p:cNvPr id="11903" name="Google Shape;11903;p53"/>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53"/>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53"/>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53"/>
          <p:cNvGrpSpPr/>
          <p:nvPr/>
        </p:nvGrpSpPr>
        <p:grpSpPr>
          <a:xfrm>
            <a:off x="1768821" y="3361108"/>
            <a:ext cx="278739" cy="339073"/>
            <a:chOff x="1768821" y="3361108"/>
            <a:chExt cx="278739" cy="339073"/>
          </a:xfrm>
        </p:grpSpPr>
        <p:sp>
          <p:nvSpPr>
            <p:cNvPr id="11907" name="Google Shape;11907;p53"/>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53"/>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53"/>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53"/>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53"/>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53"/>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53"/>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53"/>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53"/>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53"/>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53"/>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8" name="Google Shape;11918;p53"/>
          <p:cNvGrpSpPr/>
          <p:nvPr/>
        </p:nvGrpSpPr>
        <p:grpSpPr>
          <a:xfrm>
            <a:off x="5337883" y="3336873"/>
            <a:ext cx="307141" cy="376826"/>
            <a:chOff x="5337883" y="3336873"/>
            <a:chExt cx="307141" cy="376826"/>
          </a:xfrm>
        </p:grpSpPr>
        <p:sp>
          <p:nvSpPr>
            <p:cNvPr id="11919" name="Google Shape;11919;p53"/>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53"/>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53"/>
          <p:cNvGrpSpPr/>
          <p:nvPr/>
        </p:nvGrpSpPr>
        <p:grpSpPr>
          <a:xfrm>
            <a:off x="4883835" y="3337255"/>
            <a:ext cx="323425" cy="377557"/>
            <a:chOff x="4883835" y="3337255"/>
            <a:chExt cx="323425" cy="377557"/>
          </a:xfrm>
        </p:grpSpPr>
        <p:sp>
          <p:nvSpPr>
            <p:cNvPr id="11922" name="Google Shape;11922;p53"/>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53"/>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53"/>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5" name="Google Shape;11925;p53"/>
          <p:cNvGrpSpPr/>
          <p:nvPr/>
        </p:nvGrpSpPr>
        <p:grpSpPr>
          <a:xfrm>
            <a:off x="6193310" y="3407289"/>
            <a:ext cx="352590" cy="237488"/>
            <a:chOff x="6193310" y="3407289"/>
            <a:chExt cx="352590" cy="237488"/>
          </a:xfrm>
        </p:grpSpPr>
        <p:sp>
          <p:nvSpPr>
            <p:cNvPr id="11926" name="Google Shape;11926;p53"/>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53"/>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53"/>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53"/>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53"/>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1" name="Google Shape;11931;p53"/>
          <p:cNvGrpSpPr/>
          <p:nvPr/>
        </p:nvGrpSpPr>
        <p:grpSpPr>
          <a:xfrm>
            <a:off x="6637117" y="3397843"/>
            <a:ext cx="353735" cy="254504"/>
            <a:chOff x="6637117" y="3397843"/>
            <a:chExt cx="353735" cy="254504"/>
          </a:xfrm>
        </p:grpSpPr>
        <p:sp>
          <p:nvSpPr>
            <p:cNvPr id="11932" name="Google Shape;11932;p53"/>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53"/>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53"/>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53"/>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53"/>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53"/>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53"/>
          <p:cNvGrpSpPr/>
          <p:nvPr/>
        </p:nvGrpSpPr>
        <p:grpSpPr>
          <a:xfrm>
            <a:off x="7075994" y="3349531"/>
            <a:ext cx="360637" cy="352336"/>
            <a:chOff x="7075994" y="3349531"/>
            <a:chExt cx="360637" cy="352336"/>
          </a:xfrm>
        </p:grpSpPr>
        <p:sp>
          <p:nvSpPr>
            <p:cNvPr id="11939" name="Google Shape;11939;p53"/>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53"/>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53"/>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53"/>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53"/>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53"/>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53"/>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53"/>
          <p:cNvGrpSpPr/>
          <p:nvPr/>
        </p:nvGrpSpPr>
        <p:grpSpPr>
          <a:xfrm>
            <a:off x="7651983" y="3349181"/>
            <a:ext cx="107183" cy="352399"/>
            <a:chOff x="7651983" y="3349181"/>
            <a:chExt cx="107183" cy="352399"/>
          </a:xfrm>
        </p:grpSpPr>
        <p:sp>
          <p:nvSpPr>
            <p:cNvPr id="11947" name="Google Shape;11947;p53"/>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53"/>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9" name="Google Shape;11949;p53"/>
          <p:cNvGrpSpPr/>
          <p:nvPr/>
        </p:nvGrpSpPr>
        <p:grpSpPr>
          <a:xfrm>
            <a:off x="7973468" y="3382322"/>
            <a:ext cx="352590" cy="287072"/>
            <a:chOff x="7973468" y="3382322"/>
            <a:chExt cx="352590" cy="287072"/>
          </a:xfrm>
        </p:grpSpPr>
        <p:sp>
          <p:nvSpPr>
            <p:cNvPr id="11950" name="Google Shape;11950;p53"/>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53"/>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53"/>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53"/>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53"/>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53"/>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53"/>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53"/>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53"/>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53"/>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53"/>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53"/>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65" name="Shape 11965"/>
        <p:cNvGrpSpPr/>
        <p:nvPr/>
      </p:nvGrpSpPr>
      <p:grpSpPr>
        <a:xfrm>
          <a:off x="0" y="0"/>
          <a:ext cx="0" cy="0"/>
          <a:chOff x="0" y="0"/>
          <a:chExt cx="0" cy="0"/>
        </a:xfrm>
      </p:grpSpPr>
      <p:sp>
        <p:nvSpPr>
          <p:cNvPr id="11966" name="Google Shape;11966;p5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967" name="Google Shape;11967;p54"/>
          <p:cNvGrpSpPr/>
          <p:nvPr/>
        </p:nvGrpSpPr>
        <p:grpSpPr>
          <a:xfrm>
            <a:off x="849677" y="1500658"/>
            <a:ext cx="347872" cy="347488"/>
            <a:chOff x="849677" y="1500658"/>
            <a:chExt cx="347872" cy="347488"/>
          </a:xfrm>
        </p:grpSpPr>
        <p:sp>
          <p:nvSpPr>
            <p:cNvPr id="11968" name="Google Shape;11968;p54"/>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54"/>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54"/>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54"/>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54"/>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54"/>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4" name="Google Shape;11974;p54"/>
          <p:cNvGrpSpPr/>
          <p:nvPr/>
        </p:nvGrpSpPr>
        <p:grpSpPr>
          <a:xfrm>
            <a:off x="1415853" y="1500658"/>
            <a:ext cx="315872" cy="347488"/>
            <a:chOff x="1415853" y="1500658"/>
            <a:chExt cx="315872" cy="347488"/>
          </a:xfrm>
        </p:grpSpPr>
        <p:sp>
          <p:nvSpPr>
            <p:cNvPr id="11975" name="Google Shape;11975;p54"/>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54"/>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54"/>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54"/>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54"/>
          <p:cNvGrpSpPr/>
          <p:nvPr/>
        </p:nvGrpSpPr>
        <p:grpSpPr>
          <a:xfrm>
            <a:off x="4697389" y="1500658"/>
            <a:ext cx="347520" cy="347104"/>
            <a:chOff x="4697389" y="1500658"/>
            <a:chExt cx="347520" cy="347104"/>
          </a:xfrm>
        </p:grpSpPr>
        <p:sp>
          <p:nvSpPr>
            <p:cNvPr id="11980" name="Google Shape;11980;p54"/>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54"/>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54"/>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54"/>
          <p:cNvGrpSpPr/>
          <p:nvPr/>
        </p:nvGrpSpPr>
        <p:grpSpPr>
          <a:xfrm>
            <a:off x="3603533" y="1964946"/>
            <a:ext cx="347520" cy="353760"/>
            <a:chOff x="3603533" y="1964946"/>
            <a:chExt cx="347520" cy="353760"/>
          </a:xfrm>
        </p:grpSpPr>
        <p:sp>
          <p:nvSpPr>
            <p:cNvPr id="11984" name="Google Shape;11984;p54"/>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54"/>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54"/>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54"/>
          <p:cNvGrpSpPr/>
          <p:nvPr/>
        </p:nvGrpSpPr>
        <p:grpSpPr>
          <a:xfrm>
            <a:off x="1950765" y="1964338"/>
            <a:ext cx="357792" cy="352448"/>
            <a:chOff x="1950765" y="1964338"/>
            <a:chExt cx="357792" cy="352448"/>
          </a:xfrm>
        </p:grpSpPr>
        <p:sp>
          <p:nvSpPr>
            <p:cNvPr id="11988" name="Google Shape;11988;p54"/>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54"/>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54"/>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54"/>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54"/>
          <p:cNvGrpSpPr/>
          <p:nvPr/>
        </p:nvGrpSpPr>
        <p:grpSpPr>
          <a:xfrm>
            <a:off x="7435629" y="1964690"/>
            <a:ext cx="367712" cy="353248"/>
            <a:chOff x="7435629" y="1964690"/>
            <a:chExt cx="367712" cy="353248"/>
          </a:xfrm>
        </p:grpSpPr>
        <p:sp>
          <p:nvSpPr>
            <p:cNvPr id="11993" name="Google Shape;11993;p54"/>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54"/>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54"/>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54"/>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54"/>
          <p:cNvGrpSpPr/>
          <p:nvPr/>
        </p:nvGrpSpPr>
        <p:grpSpPr>
          <a:xfrm>
            <a:off x="2512749" y="1965042"/>
            <a:ext cx="333024" cy="352896"/>
            <a:chOff x="2512749" y="1965042"/>
            <a:chExt cx="333024" cy="352896"/>
          </a:xfrm>
        </p:grpSpPr>
        <p:sp>
          <p:nvSpPr>
            <p:cNvPr id="11998" name="Google Shape;11998;p54"/>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54"/>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54"/>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54"/>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54"/>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3" name="Google Shape;12003;p54"/>
          <p:cNvGrpSpPr/>
          <p:nvPr/>
        </p:nvGrpSpPr>
        <p:grpSpPr>
          <a:xfrm>
            <a:off x="1398317" y="1981778"/>
            <a:ext cx="365792" cy="335392"/>
            <a:chOff x="1398317" y="1981778"/>
            <a:chExt cx="365792" cy="335392"/>
          </a:xfrm>
        </p:grpSpPr>
        <p:sp>
          <p:nvSpPr>
            <p:cNvPr id="12004" name="Google Shape;12004;p54"/>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54"/>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54"/>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54"/>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54"/>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54"/>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54"/>
          <p:cNvGrpSpPr/>
          <p:nvPr/>
        </p:nvGrpSpPr>
        <p:grpSpPr>
          <a:xfrm>
            <a:off x="3052237" y="2003570"/>
            <a:ext cx="353600" cy="314752"/>
            <a:chOff x="3052237" y="2003570"/>
            <a:chExt cx="353600" cy="314752"/>
          </a:xfrm>
        </p:grpSpPr>
        <p:sp>
          <p:nvSpPr>
            <p:cNvPr id="12011" name="Google Shape;12011;p54"/>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54"/>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54"/>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4" name="Google Shape;12014;p54"/>
          <p:cNvGrpSpPr/>
          <p:nvPr/>
        </p:nvGrpSpPr>
        <p:grpSpPr>
          <a:xfrm>
            <a:off x="1404013" y="2958066"/>
            <a:ext cx="368096" cy="223968"/>
            <a:chOff x="1404013" y="2958066"/>
            <a:chExt cx="368096" cy="223968"/>
          </a:xfrm>
        </p:grpSpPr>
        <p:sp>
          <p:nvSpPr>
            <p:cNvPr id="12015" name="Google Shape;12015;p54"/>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54"/>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7" name="Google Shape;12017;p54"/>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54"/>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9" name="Google Shape;12019;p54"/>
          <p:cNvGrpSpPr/>
          <p:nvPr/>
        </p:nvGrpSpPr>
        <p:grpSpPr>
          <a:xfrm>
            <a:off x="1951149" y="2885202"/>
            <a:ext cx="370368" cy="367328"/>
            <a:chOff x="1951149" y="2885202"/>
            <a:chExt cx="370368" cy="367328"/>
          </a:xfrm>
        </p:grpSpPr>
        <p:sp>
          <p:nvSpPr>
            <p:cNvPr id="12020" name="Google Shape;12020;p54"/>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54"/>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54"/>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3" name="Google Shape;12023;p54"/>
          <p:cNvGrpSpPr/>
          <p:nvPr/>
        </p:nvGrpSpPr>
        <p:grpSpPr>
          <a:xfrm>
            <a:off x="2501677" y="2906162"/>
            <a:ext cx="367328" cy="327296"/>
            <a:chOff x="2501677" y="2906162"/>
            <a:chExt cx="367328" cy="327296"/>
          </a:xfrm>
        </p:grpSpPr>
        <p:sp>
          <p:nvSpPr>
            <p:cNvPr id="12024" name="Google Shape;12024;p54"/>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54"/>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54"/>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7" name="Google Shape;12027;p54"/>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8" name="Google Shape;12028;p54"/>
          <p:cNvGrpSpPr/>
          <p:nvPr/>
        </p:nvGrpSpPr>
        <p:grpSpPr>
          <a:xfrm>
            <a:off x="3050317" y="2893714"/>
            <a:ext cx="367712" cy="354240"/>
            <a:chOff x="3050317" y="2893714"/>
            <a:chExt cx="367712" cy="354240"/>
          </a:xfrm>
        </p:grpSpPr>
        <p:sp>
          <p:nvSpPr>
            <p:cNvPr id="12029" name="Google Shape;12029;p54"/>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54"/>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1" name="Google Shape;12031;p54"/>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54"/>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3" name="Google Shape;12033;p54"/>
          <p:cNvGrpSpPr/>
          <p:nvPr/>
        </p:nvGrpSpPr>
        <p:grpSpPr>
          <a:xfrm>
            <a:off x="7531277" y="2886354"/>
            <a:ext cx="185184" cy="367296"/>
            <a:chOff x="7531277" y="2886354"/>
            <a:chExt cx="185184" cy="367296"/>
          </a:xfrm>
        </p:grpSpPr>
        <p:sp>
          <p:nvSpPr>
            <p:cNvPr id="12034" name="Google Shape;12034;p54"/>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54"/>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54"/>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7" name="Google Shape;12037;p54"/>
          <p:cNvGrpSpPr/>
          <p:nvPr/>
        </p:nvGrpSpPr>
        <p:grpSpPr>
          <a:xfrm>
            <a:off x="6926637" y="2886738"/>
            <a:ext cx="297184" cy="367296"/>
            <a:chOff x="6926637" y="2886738"/>
            <a:chExt cx="297184" cy="367296"/>
          </a:xfrm>
        </p:grpSpPr>
        <p:sp>
          <p:nvSpPr>
            <p:cNvPr id="12038" name="Google Shape;12038;p54"/>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54"/>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54"/>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1" name="Google Shape;12041;p54"/>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54"/>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3" name="Google Shape;12043;p54"/>
          <p:cNvGrpSpPr/>
          <p:nvPr/>
        </p:nvGrpSpPr>
        <p:grpSpPr>
          <a:xfrm>
            <a:off x="6340653" y="2886354"/>
            <a:ext cx="370368" cy="368064"/>
            <a:chOff x="6340653" y="2886354"/>
            <a:chExt cx="370368" cy="368064"/>
          </a:xfrm>
        </p:grpSpPr>
        <p:sp>
          <p:nvSpPr>
            <p:cNvPr id="12044" name="Google Shape;12044;p54"/>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54"/>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54"/>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54"/>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54"/>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54"/>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0" name="Google Shape;12050;p54"/>
          <p:cNvGrpSpPr/>
          <p:nvPr/>
        </p:nvGrpSpPr>
        <p:grpSpPr>
          <a:xfrm>
            <a:off x="5246797" y="1981426"/>
            <a:ext cx="354752" cy="336512"/>
            <a:chOff x="5246797" y="1981426"/>
            <a:chExt cx="354752" cy="336512"/>
          </a:xfrm>
        </p:grpSpPr>
        <p:sp>
          <p:nvSpPr>
            <p:cNvPr id="12051" name="Google Shape;12051;p54"/>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54"/>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54"/>
          <p:cNvGrpSpPr/>
          <p:nvPr/>
        </p:nvGrpSpPr>
        <p:grpSpPr>
          <a:xfrm>
            <a:off x="4148749" y="2102066"/>
            <a:ext cx="355136" cy="216256"/>
            <a:chOff x="4148749" y="2102066"/>
            <a:chExt cx="355136" cy="216256"/>
          </a:xfrm>
        </p:grpSpPr>
        <p:sp>
          <p:nvSpPr>
            <p:cNvPr id="12054" name="Google Shape;12054;p54"/>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54"/>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6" name="Google Shape;12056;p54"/>
          <p:cNvGrpSpPr/>
          <p:nvPr/>
        </p:nvGrpSpPr>
        <p:grpSpPr>
          <a:xfrm>
            <a:off x="5794669" y="2001426"/>
            <a:ext cx="354752" cy="315360"/>
            <a:chOff x="5794669" y="2001426"/>
            <a:chExt cx="354752" cy="315360"/>
          </a:xfrm>
        </p:grpSpPr>
        <p:sp>
          <p:nvSpPr>
            <p:cNvPr id="12057" name="Google Shape;12057;p54"/>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54"/>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9" name="Google Shape;12059;p54"/>
          <p:cNvGrpSpPr/>
          <p:nvPr/>
        </p:nvGrpSpPr>
        <p:grpSpPr>
          <a:xfrm>
            <a:off x="6345229" y="2029842"/>
            <a:ext cx="352832" cy="289216"/>
            <a:chOff x="6345229" y="2029842"/>
            <a:chExt cx="352832" cy="289216"/>
          </a:xfrm>
        </p:grpSpPr>
        <p:sp>
          <p:nvSpPr>
            <p:cNvPr id="12060" name="Google Shape;12060;p54"/>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54"/>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2" name="Google Shape;12062;p54"/>
          <p:cNvGrpSpPr/>
          <p:nvPr/>
        </p:nvGrpSpPr>
        <p:grpSpPr>
          <a:xfrm>
            <a:off x="4697389" y="2036338"/>
            <a:ext cx="354752" cy="281984"/>
            <a:chOff x="4697389" y="2036338"/>
            <a:chExt cx="354752" cy="281984"/>
          </a:xfrm>
        </p:grpSpPr>
        <p:sp>
          <p:nvSpPr>
            <p:cNvPr id="12063" name="Google Shape;12063;p54"/>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54"/>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5" name="Google Shape;12065;p54"/>
          <p:cNvGrpSpPr/>
          <p:nvPr/>
        </p:nvGrpSpPr>
        <p:grpSpPr>
          <a:xfrm>
            <a:off x="1404013" y="2424754"/>
            <a:ext cx="353600" cy="354944"/>
            <a:chOff x="1404013" y="2424754"/>
            <a:chExt cx="353600" cy="354944"/>
          </a:xfrm>
        </p:grpSpPr>
        <p:sp>
          <p:nvSpPr>
            <p:cNvPr id="12066" name="Google Shape;12066;p54"/>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54"/>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54"/>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54"/>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54"/>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1" name="Google Shape;12071;p54"/>
          <p:cNvGrpSpPr/>
          <p:nvPr/>
        </p:nvGrpSpPr>
        <p:grpSpPr>
          <a:xfrm>
            <a:off x="854253" y="2428274"/>
            <a:ext cx="355104" cy="351040"/>
            <a:chOff x="854253" y="2428274"/>
            <a:chExt cx="355104" cy="351040"/>
          </a:xfrm>
        </p:grpSpPr>
        <p:sp>
          <p:nvSpPr>
            <p:cNvPr id="12072" name="Google Shape;12072;p54"/>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54"/>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4" name="Google Shape;12074;p54"/>
          <p:cNvGrpSpPr/>
          <p:nvPr/>
        </p:nvGrpSpPr>
        <p:grpSpPr>
          <a:xfrm>
            <a:off x="6896909" y="2440946"/>
            <a:ext cx="354752" cy="275904"/>
            <a:chOff x="6896909" y="2440946"/>
            <a:chExt cx="354752" cy="275904"/>
          </a:xfrm>
        </p:grpSpPr>
        <p:sp>
          <p:nvSpPr>
            <p:cNvPr id="12075" name="Google Shape;12075;p54"/>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54"/>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7" name="Google Shape;12077;p54"/>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8" name="Google Shape;12078;p54"/>
          <p:cNvGrpSpPr/>
          <p:nvPr/>
        </p:nvGrpSpPr>
        <p:grpSpPr>
          <a:xfrm>
            <a:off x="5265069" y="2424754"/>
            <a:ext cx="321984" cy="354560"/>
            <a:chOff x="5265069" y="2424754"/>
            <a:chExt cx="321984" cy="354560"/>
          </a:xfrm>
        </p:grpSpPr>
        <p:sp>
          <p:nvSpPr>
            <p:cNvPr id="12079" name="Google Shape;12079;p54"/>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54"/>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1" name="Google Shape;12081;p54"/>
          <p:cNvGrpSpPr/>
          <p:nvPr/>
        </p:nvGrpSpPr>
        <p:grpSpPr>
          <a:xfrm>
            <a:off x="4150669" y="2466770"/>
            <a:ext cx="355104" cy="259584"/>
            <a:chOff x="4150669" y="2466770"/>
            <a:chExt cx="355104" cy="259584"/>
          </a:xfrm>
        </p:grpSpPr>
        <p:sp>
          <p:nvSpPr>
            <p:cNvPr id="12082" name="Google Shape;12082;p54"/>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54"/>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54"/>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54"/>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6" name="Google Shape;12086;p54"/>
          <p:cNvGrpSpPr/>
          <p:nvPr/>
        </p:nvGrpSpPr>
        <p:grpSpPr>
          <a:xfrm>
            <a:off x="4699693" y="2424946"/>
            <a:ext cx="354336" cy="353984"/>
            <a:chOff x="4699693" y="2424946"/>
            <a:chExt cx="354336" cy="353984"/>
          </a:xfrm>
        </p:grpSpPr>
        <p:sp>
          <p:nvSpPr>
            <p:cNvPr id="12087" name="Google Shape;12087;p54"/>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54"/>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9" name="Google Shape;12089;p54"/>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54"/>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1" name="Google Shape;12091;p54"/>
          <p:cNvGrpSpPr/>
          <p:nvPr/>
        </p:nvGrpSpPr>
        <p:grpSpPr>
          <a:xfrm>
            <a:off x="1953037" y="2552242"/>
            <a:ext cx="355136" cy="227072"/>
            <a:chOff x="1953037" y="2552242"/>
            <a:chExt cx="355136" cy="227072"/>
          </a:xfrm>
        </p:grpSpPr>
        <p:sp>
          <p:nvSpPr>
            <p:cNvPr id="12092" name="Google Shape;12092;p54"/>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54"/>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4" name="Google Shape;12094;p54"/>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5" name="Google Shape;12095;p54"/>
          <p:cNvGrpSpPr/>
          <p:nvPr/>
        </p:nvGrpSpPr>
        <p:grpSpPr>
          <a:xfrm>
            <a:off x="2500941" y="2527218"/>
            <a:ext cx="355104" cy="250944"/>
            <a:chOff x="2500941" y="2527218"/>
            <a:chExt cx="355104" cy="250944"/>
          </a:xfrm>
        </p:grpSpPr>
        <p:sp>
          <p:nvSpPr>
            <p:cNvPr id="12096" name="Google Shape;12096;p54"/>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54"/>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54"/>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54"/>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54"/>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1" name="Google Shape;12101;p54"/>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2" name="Google Shape;12102;p54"/>
          <p:cNvGrpSpPr/>
          <p:nvPr/>
        </p:nvGrpSpPr>
        <p:grpSpPr>
          <a:xfrm>
            <a:off x="7993805" y="2427122"/>
            <a:ext cx="356256" cy="351808"/>
            <a:chOff x="7993805" y="2427122"/>
            <a:chExt cx="356256" cy="351808"/>
          </a:xfrm>
        </p:grpSpPr>
        <p:sp>
          <p:nvSpPr>
            <p:cNvPr id="12103" name="Google Shape;12103;p54"/>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54"/>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54"/>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54"/>
          <p:cNvGrpSpPr/>
          <p:nvPr/>
        </p:nvGrpSpPr>
        <p:grpSpPr>
          <a:xfrm>
            <a:off x="878637" y="1965010"/>
            <a:ext cx="308640" cy="353312"/>
            <a:chOff x="878637" y="1965010"/>
            <a:chExt cx="308640" cy="353312"/>
          </a:xfrm>
        </p:grpSpPr>
        <p:sp>
          <p:nvSpPr>
            <p:cNvPr id="12107" name="Google Shape;12107;p54"/>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54"/>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54"/>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0" name="Google Shape;12110;p54"/>
          <p:cNvGrpSpPr/>
          <p:nvPr/>
        </p:nvGrpSpPr>
        <p:grpSpPr>
          <a:xfrm>
            <a:off x="6896141" y="1964722"/>
            <a:ext cx="348256" cy="352448"/>
            <a:chOff x="6896141" y="1964722"/>
            <a:chExt cx="348256" cy="352448"/>
          </a:xfrm>
        </p:grpSpPr>
        <p:sp>
          <p:nvSpPr>
            <p:cNvPr id="12111" name="Google Shape;12111;p54"/>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54"/>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54"/>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4" name="Google Shape;12114;p54"/>
          <p:cNvGrpSpPr/>
          <p:nvPr/>
        </p:nvGrpSpPr>
        <p:grpSpPr>
          <a:xfrm>
            <a:off x="7989997" y="2015378"/>
            <a:ext cx="355136" cy="303328"/>
            <a:chOff x="7989997" y="2015378"/>
            <a:chExt cx="355136" cy="303328"/>
          </a:xfrm>
        </p:grpSpPr>
        <p:sp>
          <p:nvSpPr>
            <p:cNvPr id="12115" name="Google Shape;12115;p54"/>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54"/>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54"/>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8" name="Google Shape;12118;p54"/>
          <p:cNvGrpSpPr/>
          <p:nvPr/>
        </p:nvGrpSpPr>
        <p:grpSpPr>
          <a:xfrm>
            <a:off x="3598221" y="1509362"/>
            <a:ext cx="348640" cy="330784"/>
            <a:chOff x="3598221" y="1509362"/>
            <a:chExt cx="348640" cy="330784"/>
          </a:xfrm>
        </p:grpSpPr>
        <p:sp>
          <p:nvSpPr>
            <p:cNvPr id="12119" name="Google Shape;12119;p54"/>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54"/>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54"/>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54"/>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3" name="Google Shape;12123;p54"/>
          <p:cNvGrpSpPr/>
          <p:nvPr/>
        </p:nvGrpSpPr>
        <p:grpSpPr>
          <a:xfrm>
            <a:off x="5246797" y="1500658"/>
            <a:ext cx="347872" cy="347488"/>
            <a:chOff x="5246797" y="1500658"/>
            <a:chExt cx="347872" cy="347488"/>
          </a:xfrm>
        </p:grpSpPr>
        <p:sp>
          <p:nvSpPr>
            <p:cNvPr id="12124" name="Google Shape;12124;p54"/>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54"/>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54"/>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54"/>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8" name="Google Shape;12128;p54"/>
          <p:cNvGrpSpPr/>
          <p:nvPr/>
        </p:nvGrpSpPr>
        <p:grpSpPr>
          <a:xfrm>
            <a:off x="5796589" y="1500658"/>
            <a:ext cx="349024" cy="346752"/>
            <a:chOff x="5796589" y="1500658"/>
            <a:chExt cx="349024" cy="346752"/>
          </a:xfrm>
        </p:grpSpPr>
        <p:sp>
          <p:nvSpPr>
            <p:cNvPr id="12129" name="Google Shape;12129;p54"/>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0" name="Google Shape;12130;p54"/>
            <p:cNvGrpSpPr/>
            <p:nvPr/>
          </p:nvGrpSpPr>
          <p:grpSpPr>
            <a:xfrm>
              <a:off x="5796589" y="1500658"/>
              <a:ext cx="349024" cy="346752"/>
              <a:chOff x="5796589" y="1500658"/>
              <a:chExt cx="349024" cy="346752"/>
            </a:xfrm>
          </p:grpSpPr>
          <p:sp>
            <p:nvSpPr>
              <p:cNvPr id="12131" name="Google Shape;12131;p54"/>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54"/>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54"/>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54"/>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35" name="Google Shape;12135;p54"/>
          <p:cNvGrpSpPr/>
          <p:nvPr/>
        </p:nvGrpSpPr>
        <p:grpSpPr>
          <a:xfrm>
            <a:off x="6895373" y="1502578"/>
            <a:ext cx="348640" cy="343296"/>
            <a:chOff x="6895373" y="1502578"/>
            <a:chExt cx="348640" cy="343296"/>
          </a:xfrm>
        </p:grpSpPr>
        <p:sp>
          <p:nvSpPr>
            <p:cNvPr id="12136" name="Google Shape;12136;p54"/>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54"/>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54"/>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9" name="Google Shape;12139;p54"/>
          <p:cNvGrpSpPr/>
          <p:nvPr/>
        </p:nvGrpSpPr>
        <p:grpSpPr>
          <a:xfrm>
            <a:off x="4147597" y="1505458"/>
            <a:ext cx="347904" cy="336992"/>
            <a:chOff x="4147597" y="1505458"/>
            <a:chExt cx="347904" cy="336992"/>
          </a:xfrm>
        </p:grpSpPr>
        <p:sp>
          <p:nvSpPr>
            <p:cNvPr id="12140" name="Google Shape;12140;p54"/>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54"/>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54"/>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54"/>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54"/>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54"/>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54"/>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7" name="Google Shape;12147;p54"/>
          <p:cNvGrpSpPr/>
          <p:nvPr/>
        </p:nvGrpSpPr>
        <p:grpSpPr>
          <a:xfrm>
            <a:off x="2499405" y="1499890"/>
            <a:ext cx="347488" cy="348256"/>
            <a:chOff x="2499405" y="1499890"/>
            <a:chExt cx="347488" cy="348256"/>
          </a:xfrm>
        </p:grpSpPr>
        <p:sp>
          <p:nvSpPr>
            <p:cNvPr id="12148" name="Google Shape;12148;p54"/>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54"/>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54"/>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54"/>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54"/>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54"/>
          <p:cNvGrpSpPr/>
          <p:nvPr/>
        </p:nvGrpSpPr>
        <p:grpSpPr>
          <a:xfrm>
            <a:off x="1956845" y="1500498"/>
            <a:ext cx="331520" cy="348032"/>
            <a:chOff x="1956845" y="1500498"/>
            <a:chExt cx="331520" cy="348032"/>
          </a:xfrm>
        </p:grpSpPr>
        <p:sp>
          <p:nvSpPr>
            <p:cNvPr id="12154" name="Google Shape;12154;p54"/>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54"/>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54"/>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54"/>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54"/>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54"/>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54"/>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54"/>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54"/>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54"/>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54"/>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54"/>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6" name="Google Shape;12166;p54"/>
          <p:cNvGrpSpPr/>
          <p:nvPr/>
        </p:nvGrpSpPr>
        <p:grpSpPr>
          <a:xfrm>
            <a:off x="6345613" y="1549874"/>
            <a:ext cx="348640" cy="250656"/>
            <a:chOff x="6345613" y="1549874"/>
            <a:chExt cx="348640" cy="250656"/>
          </a:xfrm>
        </p:grpSpPr>
        <p:sp>
          <p:nvSpPr>
            <p:cNvPr id="12167" name="Google Shape;12167;p54"/>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54"/>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54"/>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54"/>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54"/>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54"/>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3" name="Google Shape;12173;p54"/>
          <p:cNvGrpSpPr/>
          <p:nvPr/>
        </p:nvGrpSpPr>
        <p:grpSpPr>
          <a:xfrm>
            <a:off x="7444781" y="1507026"/>
            <a:ext cx="348640" cy="334272"/>
            <a:chOff x="7444781" y="1507026"/>
            <a:chExt cx="348640" cy="334272"/>
          </a:xfrm>
        </p:grpSpPr>
        <p:sp>
          <p:nvSpPr>
            <p:cNvPr id="12174" name="Google Shape;12174;p54"/>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54"/>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54"/>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54"/>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54"/>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9" name="Google Shape;12179;p54"/>
          <p:cNvGrpSpPr/>
          <p:nvPr/>
        </p:nvGrpSpPr>
        <p:grpSpPr>
          <a:xfrm>
            <a:off x="7995341" y="1506738"/>
            <a:ext cx="347872" cy="334944"/>
            <a:chOff x="7995341" y="1506738"/>
            <a:chExt cx="347872" cy="334944"/>
          </a:xfrm>
        </p:grpSpPr>
        <p:sp>
          <p:nvSpPr>
            <p:cNvPr id="12180" name="Google Shape;12180;p54"/>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54"/>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54"/>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54"/>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54"/>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54"/>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54"/>
          <p:cNvGrpSpPr/>
          <p:nvPr/>
        </p:nvGrpSpPr>
        <p:grpSpPr>
          <a:xfrm>
            <a:off x="3048045" y="1522930"/>
            <a:ext cx="347872" cy="303904"/>
            <a:chOff x="3048045" y="1522930"/>
            <a:chExt cx="347872" cy="303904"/>
          </a:xfrm>
        </p:grpSpPr>
        <p:sp>
          <p:nvSpPr>
            <p:cNvPr id="12187" name="Google Shape;12187;p54"/>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8" name="Google Shape;12188;p54"/>
            <p:cNvGrpSpPr/>
            <p:nvPr/>
          </p:nvGrpSpPr>
          <p:grpSpPr>
            <a:xfrm>
              <a:off x="3048045" y="1522930"/>
              <a:ext cx="347872" cy="303904"/>
              <a:chOff x="3048045" y="1522930"/>
              <a:chExt cx="347872" cy="303904"/>
            </a:xfrm>
          </p:grpSpPr>
          <p:sp>
            <p:nvSpPr>
              <p:cNvPr id="12189" name="Google Shape;12189;p54"/>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54"/>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91" name="Google Shape;12191;p54"/>
          <p:cNvGrpSpPr/>
          <p:nvPr/>
        </p:nvGrpSpPr>
        <p:grpSpPr>
          <a:xfrm>
            <a:off x="1133133" y="3351922"/>
            <a:ext cx="313984" cy="358560"/>
            <a:chOff x="1133133" y="3351922"/>
            <a:chExt cx="313984" cy="358560"/>
          </a:xfrm>
        </p:grpSpPr>
        <p:sp>
          <p:nvSpPr>
            <p:cNvPr id="12192" name="Google Shape;12192;p54"/>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54"/>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54"/>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54"/>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54"/>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54"/>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54"/>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54"/>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54"/>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54"/>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54"/>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54"/>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54"/>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54"/>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54"/>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54"/>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8" name="Google Shape;12208;p54"/>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9" name="Google Shape;12209;p54"/>
          <p:cNvGrpSpPr/>
          <p:nvPr/>
        </p:nvGrpSpPr>
        <p:grpSpPr>
          <a:xfrm>
            <a:off x="2795053" y="3352594"/>
            <a:ext cx="288448" cy="357120"/>
            <a:chOff x="2795053" y="3352594"/>
            <a:chExt cx="288448" cy="357120"/>
          </a:xfrm>
        </p:grpSpPr>
        <p:sp>
          <p:nvSpPr>
            <p:cNvPr id="12210" name="Google Shape;12210;p54"/>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54"/>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54"/>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54"/>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54"/>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54"/>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54"/>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54"/>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54"/>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54"/>
          <p:cNvGrpSpPr/>
          <p:nvPr/>
        </p:nvGrpSpPr>
        <p:grpSpPr>
          <a:xfrm>
            <a:off x="2236525" y="3353202"/>
            <a:ext cx="304832" cy="356512"/>
            <a:chOff x="2236525" y="3353202"/>
            <a:chExt cx="304832" cy="356512"/>
          </a:xfrm>
        </p:grpSpPr>
        <p:sp>
          <p:nvSpPr>
            <p:cNvPr id="12220" name="Google Shape;12220;p54"/>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54"/>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54"/>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54"/>
          <p:cNvGrpSpPr/>
          <p:nvPr/>
        </p:nvGrpSpPr>
        <p:grpSpPr>
          <a:xfrm>
            <a:off x="3910637" y="3352690"/>
            <a:ext cx="256800" cy="357024"/>
            <a:chOff x="3910637" y="3352690"/>
            <a:chExt cx="256800" cy="357024"/>
          </a:xfrm>
        </p:grpSpPr>
        <p:sp>
          <p:nvSpPr>
            <p:cNvPr id="12224" name="Google Shape;12224;p54"/>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54"/>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54"/>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7" name="Google Shape;12227;p54"/>
          <p:cNvGrpSpPr/>
          <p:nvPr/>
        </p:nvGrpSpPr>
        <p:grpSpPr>
          <a:xfrm>
            <a:off x="6056429" y="3351922"/>
            <a:ext cx="360064" cy="360096"/>
            <a:chOff x="6056429" y="3351922"/>
            <a:chExt cx="360064" cy="360096"/>
          </a:xfrm>
        </p:grpSpPr>
        <p:sp>
          <p:nvSpPr>
            <p:cNvPr id="12228" name="Google Shape;12228;p54"/>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54"/>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54"/>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1" name="Google Shape;12231;p54"/>
          <p:cNvGrpSpPr/>
          <p:nvPr/>
        </p:nvGrpSpPr>
        <p:grpSpPr>
          <a:xfrm>
            <a:off x="6608877" y="3353074"/>
            <a:ext cx="357408" cy="357408"/>
            <a:chOff x="6608877" y="3353074"/>
            <a:chExt cx="357408" cy="357408"/>
          </a:xfrm>
        </p:grpSpPr>
        <p:sp>
          <p:nvSpPr>
            <p:cNvPr id="12232" name="Google Shape;12232;p54"/>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54"/>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54"/>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54"/>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54"/>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54"/>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54"/>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9" name="Google Shape;12239;p54"/>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0" name="Google Shape;12240;p54"/>
          <p:cNvGrpSpPr/>
          <p:nvPr/>
        </p:nvGrpSpPr>
        <p:grpSpPr>
          <a:xfrm>
            <a:off x="3316269" y="3352402"/>
            <a:ext cx="344832" cy="356544"/>
            <a:chOff x="3316269" y="3352402"/>
            <a:chExt cx="344832" cy="356544"/>
          </a:xfrm>
        </p:grpSpPr>
        <p:sp>
          <p:nvSpPr>
            <p:cNvPr id="12241" name="Google Shape;12241;p54"/>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54"/>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54"/>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4" name="Google Shape;12244;p54"/>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5" name="Google Shape;12245;p54"/>
          <p:cNvGrpSpPr/>
          <p:nvPr/>
        </p:nvGrpSpPr>
        <p:grpSpPr>
          <a:xfrm>
            <a:off x="4959533" y="3370226"/>
            <a:ext cx="357408" cy="323488"/>
            <a:chOff x="4959533" y="3370226"/>
            <a:chExt cx="357408" cy="323488"/>
          </a:xfrm>
        </p:grpSpPr>
        <p:sp>
          <p:nvSpPr>
            <p:cNvPr id="12246" name="Google Shape;12246;p54"/>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54"/>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8" name="Google Shape;12248;p54"/>
          <p:cNvGrpSpPr/>
          <p:nvPr/>
        </p:nvGrpSpPr>
        <p:grpSpPr>
          <a:xfrm>
            <a:off x="7158637" y="3353074"/>
            <a:ext cx="357056" cy="357408"/>
            <a:chOff x="7158637" y="3353074"/>
            <a:chExt cx="357056" cy="357408"/>
          </a:xfrm>
        </p:grpSpPr>
        <p:sp>
          <p:nvSpPr>
            <p:cNvPr id="12249" name="Google Shape;12249;p54"/>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54"/>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54"/>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54"/>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54"/>
          <p:cNvGrpSpPr/>
          <p:nvPr/>
        </p:nvGrpSpPr>
        <p:grpSpPr>
          <a:xfrm>
            <a:off x="5508909" y="3371506"/>
            <a:ext cx="358560" cy="319552"/>
            <a:chOff x="5508909" y="3371506"/>
            <a:chExt cx="358560" cy="319552"/>
          </a:xfrm>
        </p:grpSpPr>
        <p:sp>
          <p:nvSpPr>
            <p:cNvPr id="12254" name="Google Shape;12254;p54"/>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54"/>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54"/>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54"/>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54"/>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54"/>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54"/>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54"/>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54"/>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54"/>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267" name="Shape 12267"/>
        <p:cNvGrpSpPr/>
        <p:nvPr/>
      </p:nvGrpSpPr>
      <p:grpSpPr>
        <a:xfrm>
          <a:off x="0" y="0"/>
          <a:ext cx="0" cy="0"/>
          <a:chOff x="0" y="0"/>
          <a:chExt cx="0" cy="0"/>
        </a:xfrm>
      </p:grpSpPr>
      <p:sp>
        <p:nvSpPr>
          <p:cNvPr id="12268" name="Google Shape;12268;p5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269" name="Google Shape;12269;p55"/>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0" name="Google Shape;12270;p55"/>
          <p:cNvGrpSpPr/>
          <p:nvPr/>
        </p:nvGrpSpPr>
        <p:grpSpPr>
          <a:xfrm>
            <a:off x="3303268" y="3817349"/>
            <a:ext cx="346056" cy="345674"/>
            <a:chOff x="3303268" y="3817349"/>
            <a:chExt cx="346056" cy="345674"/>
          </a:xfrm>
        </p:grpSpPr>
        <p:sp>
          <p:nvSpPr>
            <p:cNvPr id="12271" name="Google Shape;12271;p55"/>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55"/>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55"/>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55"/>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5" name="Google Shape;12275;p55"/>
          <p:cNvGrpSpPr/>
          <p:nvPr/>
        </p:nvGrpSpPr>
        <p:grpSpPr>
          <a:xfrm>
            <a:off x="3752358" y="3817349"/>
            <a:ext cx="346056" cy="345674"/>
            <a:chOff x="3752358" y="3817349"/>
            <a:chExt cx="346056" cy="345674"/>
          </a:xfrm>
        </p:grpSpPr>
        <p:sp>
          <p:nvSpPr>
            <p:cNvPr id="12276" name="Google Shape;12276;p55"/>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55"/>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55"/>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55"/>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0" name="Google Shape;12280;p55"/>
          <p:cNvGrpSpPr/>
          <p:nvPr/>
        </p:nvGrpSpPr>
        <p:grpSpPr>
          <a:xfrm>
            <a:off x="5100008" y="3817349"/>
            <a:ext cx="346024" cy="345674"/>
            <a:chOff x="5100008" y="3817349"/>
            <a:chExt cx="346024" cy="345674"/>
          </a:xfrm>
        </p:grpSpPr>
        <p:sp>
          <p:nvSpPr>
            <p:cNvPr id="12281" name="Google Shape;12281;p55"/>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55"/>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55"/>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4" name="Google Shape;12284;p55"/>
          <p:cNvGrpSpPr/>
          <p:nvPr/>
        </p:nvGrpSpPr>
        <p:grpSpPr>
          <a:xfrm>
            <a:off x="5998919" y="3817349"/>
            <a:ext cx="345674" cy="345674"/>
            <a:chOff x="5998919" y="3817349"/>
            <a:chExt cx="345674" cy="345674"/>
          </a:xfrm>
        </p:grpSpPr>
        <p:sp>
          <p:nvSpPr>
            <p:cNvPr id="12285" name="Google Shape;12285;p55"/>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55"/>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55"/>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8" name="Google Shape;12288;p55"/>
          <p:cNvGrpSpPr/>
          <p:nvPr/>
        </p:nvGrpSpPr>
        <p:grpSpPr>
          <a:xfrm>
            <a:off x="4201447" y="3817349"/>
            <a:ext cx="346024" cy="345674"/>
            <a:chOff x="4201447" y="3817349"/>
            <a:chExt cx="346024" cy="345674"/>
          </a:xfrm>
        </p:grpSpPr>
        <p:sp>
          <p:nvSpPr>
            <p:cNvPr id="12289" name="Google Shape;12289;p55"/>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55"/>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1" name="Google Shape;12291;p55"/>
          <p:cNvGrpSpPr/>
          <p:nvPr/>
        </p:nvGrpSpPr>
        <p:grpSpPr>
          <a:xfrm>
            <a:off x="4650919" y="3817349"/>
            <a:ext cx="346024" cy="345674"/>
            <a:chOff x="4650919" y="3817349"/>
            <a:chExt cx="346024" cy="345674"/>
          </a:xfrm>
        </p:grpSpPr>
        <p:sp>
          <p:nvSpPr>
            <p:cNvPr id="12292" name="Google Shape;12292;p55"/>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55"/>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55"/>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5" name="Google Shape;12295;p55"/>
          <p:cNvGrpSpPr/>
          <p:nvPr/>
        </p:nvGrpSpPr>
        <p:grpSpPr>
          <a:xfrm>
            <a:off x="5549861" y="3817349"/>
            <a:ext cx="345642" cy="345674"/>
            <a:chOff x="5549861" y="3817349"/>
            <a:chExt cx="345642" cy="345674"/>
          </a:xfrm>
        </p:grpSpPr>
        <p:sp>
          <p:nvSpPr>
            <p:cNvPr id="12296" name="Google Shape;12296;p55"/>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55"/>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55"/>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55"/>
          <p:cNvGrpSpPr/>
          <p:nvPr/>
        </p:nvGrpSpPr>
        <p:grpSpPr>
          <a:xfrm>
            <a:off x="1306445" y="3397829"/>
            <a:ext cx="367255" cy="269855"/>
            <a:chOff x="1306445" y="3397829"/>
            <a:chExt cx="367255" cy="269855"/>
          </a:xfrm>
        </p:grpSpPr>
        <p:sp>
          <p:nvSpPr>
            <p:cNvPr id="12300" name="Google Shape;12300;p55"/>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55"/>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55"/>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55"/>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55"/>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55"/>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6" name="Google Shape;12306;p55"/>
          <p:cNvGrpSpPr/>
          <p:nvPr/>
        </p:nvGrpSpPr>
        <p:grpSpPr>
          <a:xfrm>
            <a:off x="1781317" y="3391400"/>
            <a:ext cx="367255" cy="282364"/>
            <a:chOff x="1781317" y="3391400"/>
            <a:chExt cx="367255" cy="282364"/>
          </a:xfrm>
        </p:grpSpPr>
        <p:sp>
          <p:nvSpPr>
            <p:cNvPr id="12307" name="Google Shape;12307;p55"/>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55"/>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55"/>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55"/>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55"/>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55"/>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3" name="Google Shape;12313;p55"/>
          <p:cNvGrpSpPr/>
          <p:nvPr/>
        </p:nvGrpSpPr>
        <p:grpSpPr>
          <a:xfrm>
            <a:off x="3678830" y="3370933"/>
            <a:ext cx="369164" cy="323297"/>
            <a:chOff x="3678830" y="3370933"/>
            <a:chExt cx="369164" cy="323297"/>
          </a:xfrm>
        </p:grpSpPr>
        <p:sp>
          <p:nvSpPr>
            <p:cNvPr id="12314" name="Google Shape;12314;p55"/>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55"/>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55"/>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55"/>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55"/>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55"/>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55"/>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55"/>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55"/>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55"/>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55"/>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5" name="Google Shape;12325;p55"/>
          <p:cNvGrpSpPr/>
          <p:nvPr/>
        </p:nvGrpSpPr>
        <p:grpSpPr>
          <a:xfrm>
            <a:off x="859265" y="3348175"/>
            <a:ext cx="312316" cy="368400"/>
            <a:chOff x="859265" y="3348175"/>
            <a:chExt cx="312316" cy="368400"/>
          </a:xfrm>
        </p:grpSpPr>
        <p:sp>
          <p:nvSpPr>
            <p:cNvPr id="12326" name="Google Shape;12326;p55"/>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55"/>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55"/>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55"/>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55"/>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1" name="Google Shape;12331;p55"/>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2" name="Google Shape;12332;p55"/>
          <p:cNvGrpSpPr/>
          <p:nvPr/>
        </p:nvGrpSpPr>
        <p:grpSpPr>
          <a:xfrm>
            <a:off x="2766374" y="3361013"/>
            <a:ext cx="330110" cy="308908"/>
            <a:chOff x="2766264" y="3394042"/>
            <a:chExt cx="294873" cy="275934"/>
          </a:xfrm>
        </p:grpSpPr>
        <p:sp>
          <p:nvSpPr>
            <p:cNvPr id="12333" name="Google Shape;12333;p55"/>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55"/>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55"/>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55"/>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55"/>
          <p:cNvGrpSpPr/>
          <p:nvPr/>
        </p:nvGrpSpPr>
        <p:grpSpPr>
          <a:xfrm>
            <a:off x="3214972" y="3359188"/>
            <a:ext cx="346406" cy="347552"/>
            <a:chOff x="3214972" y="3359188"/>
            <a:chExt cx="346406" cy="347552"/>
          </a:xfrm>
        </p:grpSpPr>
        <p:sp>
          <p:nvSpPr>
            <p:cNvPr id="12338" name="Google Shape;12338;p55"/>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55"/>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55"/>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55"/>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55"/>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55"/>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55"/>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55"/>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55"/>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55"/>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55"/>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55"/>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55"/>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55"/>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2" name="Google Shape;12352;p55"/>
          <p:cNvGrpSpPr/>
          <p:nvPr/>
        </p:nvGrpSpPr>
        <p:grpSpPr>
          <a:xfrm>
            <a:off x="4629306" y="3409193"/>
            <a:ext cx="367255" cy="244486"/>
            <a:chOff x="4629306" y="3409193"/>
            <a:chExt cx="367255" cy="244486"/>
          </a:xfrm>
        </p:grpSpPr>
        <p:sp>
          <p:nvSpPr>
            <p:cNvPr id="12353" name="Google Shape;12353;p55"/>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55"/>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55"/>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55"/>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55"/>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55"/>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55"/>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55"/>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55"/>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55"/>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55"/>
          <p:cNvGrpSpPr/>
          <p:nvPr/>
        </p:nvGrpSpPr>
        <p:grpSpPr>
          <a:xfrm>
            <a:off x="4193490" y="3350084"/>
            <a:ext cx="289939" cy="334661"/>
            <a:chOff x="4193490" y="3350084"/>
            <a:chExt cx="289939" cy="334661"/>
          </a:xfrm>
        </p:grpSpPr>
        <p:sp>
          <p:nvSpPr>
            <p:cNvPr id="12364" name="Google Shape;12364;p55"/>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55"/>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55"/>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55"/>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55"/>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55"/>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55"/>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55"/>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55"/>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55"/>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4" name="Google Shape;12374;p55"/>
          <p:cNvGrpSpPr/>
          <p:nvPr/>
        </p:nvGrpSpPr>
        <p:grpSpPr>
          <a:xfrm>
            <a:off x="6533281" y="3351230"/>
            <a:ext cx="357037" cy="357005"/>
            <a:chOff x="6533281" y="3351230"/>
            <a:chExt cx="357037" cy="357005"/>
          </a:xfrm>
        </p:grpSpPr>
        <p:sp>
          <p:nvSpPr>
            <p:cNvPr id="12375" name="Google Shape;12375;p55"/>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55"/>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55"/>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8" name="Google Shape;12378;p55"/>
          <p:cNvGrpSpPr/>
          <p:nvPr/>
        </p:nvGrpSpPr>
        <p:grpSpPr>
          <a:xfrm>
            <a:off x="6058441" y="3351230"/>
            <a:ext cx="357387" cy="357005"/>
            <a:chOff x="6058441" y="3351230"/>
            <a:chExt cx="357387" cy="357005"/>
          </a:xfrm>
        </p:grpSpPr>
        <p:sp>
          <p:nvSpPr>
            <p:cNvPr id="12379" name="Google Shape;12379;p55"/>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55"/>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1" name="Google Shape;12381;p55"/>
          <p:cNvGrpSpPr/>
          <p:nvPr/>
        </p:nvGrpSpPr>
        <p:grpSpPr>
          <a:xfrm>
            <a:off x="7957483" y="3350848"/>
            <a:ext cx="357387" cy="357387"/>
            <a:chOff x="7957483" y="3350848"/>
            <a:chExt cx="357387" cy="357387"/>
          </a:xfrm>
        </p:grpSpPr>
        <p:sp>
          <p:nvSpPr>
            <p:cNvPr id="12382" name="Google Shape;12382;p55"/>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55"/>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55"/>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5" name="Google Shape;12385;p55"/>
          <p:cNvGrpSpPr/>
          <p:nvPr/>
        </p:nvGrpSpPr>
        <p:grpSpPr>
          <a:xfrm>
            <a:off x="7007771" y="3351230"/>
            <a:ext cx="357387" cy="357005"/>
            <a:chOff x="7007771" y="3351230"/>
            <a:chExt cx="357387" cy="357005"/>
          </a:xfrm>
        </p:grpSpPr>
        <p:sp>
          <p:nvSpPr>
            <p:cNvPr id="12386" name="Google Shape;12386;p55"/>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55"/>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55"/>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55"/>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55"/>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55"/>
          <p:cNvGrpSpPr/>
          <p:nvPr/>
        </p:nvGrpSpPr>
        <p:grpSpPr>
          <a:xfrm>
            <a:off x="5108729" y="3351230"/>
            <a:ext cx="357005" cy="357005"/>
            <a:chOff x="5108729" y="3351230"/>
            <a:chExt cx="357005" cy="357005"/>
          </a:xfrm>
        </p:grpSpPr>
        <p:sp>
          <p:nvSpPr>
            <p:cNvPr id="12392" name="Google Shape;12392;p55"/>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55"/>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4" name="Google Shape;12394;p55"/>
          <p:cNvGrpSpPr/>
          <p:nvPr/>
        </p:nvGrpSpPr>
        <p:grpSpPr>
          <a:xfrm>
            <a:off x="5583569" y="3351230"/>
            <a:ext cx="357419" cy="357005"/>
            <a:chOff x="5583569" y="3351230"/>
            <a:chExt cx="357419" cy="357005"/>
          </a:xfrm>
        </p:grpSpPr>
        <p:sp>
          <p:nvSpPr>
            <p:cNvPr id="12395" name="Google Shape;12395;p55"/>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55"/>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7" name="Google Shape;12397;p55"/>
          <p:cNvGrpSpPr/>
          <p:nvPr/>
        </p:nvGrpSpPr>
        <p:grpSpPr>
          <a:xfrm>
            <a:off x="7482229" y="3351230"/>
            <a:ext cx="357419" cy="357005"/>
            <a:chOff x="7482229" y="3351230"/>
            <a:chExt cx="357419" cy="357005"/>
          </a:xfrm>
        </p:grpSpPr>
        <p:sp>
          <p:nvSpPr>
            <p:cNvPr id="12398" name="Google Shape;12398;p55"/>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55"/>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55"/>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55"/>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55"/>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55"/>
          <p:cNvGrpSpPr/>
          <p:nvPr/>
        </p:nvGrpSpPr>
        <p:grpSpPr>
          <a:xfrm>
            <a:off x="3764485" y="2890682"/>
            <a:ext cx="222874" cy="345737"/>
            <a:chOff x="3764485" y="2890682"/>
            <a:chExt cx="222874" cy="345737"/>
          </a:xfrm>
        </p:grpSpPr>
        <p:sp>
          <p:nvSpPr>
            <p:cNvPr id="12404" name="Google Shape;12404;p55"/>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55"/>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55"/>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55"/>
          <p:cNvGrpSpPr/>
          <p:nvPr/>
        </p:nvGrpSpPr>
        <p:grpSpPr>
          <a:xfrm>
            <a:off x="2238616" y="2908131"/>
            <a:ext cx="422596" cy="310382"/>
            <a:chOff x="2278533" y="2937377"/>
            <a:chExt cx="346788" cy="254704"/>
          </a:xfrm>
        </p:grpSpPr>
        <p:sp>
          <p:nvSpPr>
            <p:cNvPr id="12408" name="Google Shape;12408;p55"/>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55"/>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0" name="Google Shape;12410;p55"/>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1" name="Google Shape;12411;p55"/>
          <p:cNvGrpSpPr/>
          <p:nvPr/>
        </p:nvGrpSpPr>
        <p:grpSpPr>
          <a:xfrm>
            <a:off x="1836637" y="2891510"/>
            <a:ext cx="286152" cy="346438"/>
            <a:chOff x="1836637" y="2891510"/>
            <a:chExt cx="286152" cy="346438"/>
          </a:xfrm>
        </p:grpSpPr>
        <p:sp>
          <p:nvSpPr>
            <p:cNvPr id="12412" name="Google Shape;12412;p55"/>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55"/>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55"/>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55"/>
          <p:cNvGrpSpPr/>
          <p:nvPr/>
        </p:nvGrpSpPr>
        <p:grpSpPr>
          <a:xfrm>
            <a:off x="5585861" y="2905929"/>
            <a:ext cx="379764" cy="337684"/>
            <a:chOff x="5585861" y="2905929"/>
            <a:chExt cx="379764" cy="337684"/>
          </a:xfrm>
        </p:grpSpPr>
        <p:sp>
          <p:nvSpPr>
            <p:cNvPr id="12416" name="Google Shape;12416;p55"/>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55"/>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55"/>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55"/>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55"/>
          <p:cNvGrpSpPr/>
          <p:nvPr/>
        </p:nvGrpSpPr>
        <p:grpSpPr>
          <a:xfrm>
            <a:off x="1327676" y="2910480"/>
            <a:ext cx="347934" cy="310024"/>
            <a:chOff x="1327676" y="2910480"/>
            <a:chExt cx="347934" cy="310024"/>
          </a:xfrm>
        </p:grpSpPr>
        <p:sp>
          <p:nvSpPr>
            <p:cNvPr id="12421" name="Google Shape;12421;p55"/>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55"/>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55"/>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55"/>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55"/>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6" name="Google Shape;12426;p55"/>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7" name="Google Shape;12427;p55"/>
          <p:cNvGrpSpPr/>
          <p:nvPr/>
        </p:nvGrpSpPr>
        <p:grpSpPr>
          <a:xfrm>
            <a:off x="2753401" y="2869564"/>
            <a:ext cx="382828" cy="358601"/>
            <a:chOff x="2753373" y="2902523"/>
            <a:chExt cx="347552" cy="325557"/>
          </a:xfrm>
        </p:grpSpPr>
        <p:sp>
          <p:nvSpPr>
            <p:cNvPr id="12428" name="Google Shape;12428;p55"/>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55"/>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55"/>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55"/>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55"/>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55"/>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4" name="Google Shape;12434;p55"/>
          <p:cNvGrpSpPr/>
          <p:nvPr/>
        </p:nvGrpSpPr>
        <p:grpSpPr>
          <a:xfrm>
            <a:off x="849016" y="2903255"/>
            <a:ext cx="356655" cy="335425"/>
            <a:chOff x="849016" y="2903255"/>
            <a:chExt cx="356655" cy="335425"/>
          </a:xfrm>
        </p:grpSpPr>
        <p:sp>
          <p:nvSpPr>
            <p:cNvPr id="12435" name="Google Shape;12435;p55"/>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55"/>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55"/>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55"/>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55"/>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55"/>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55"/>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55"/>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55"/>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55"/>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55"/>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55"/>
          <p:cNvGrpSpPr/>
          <p:nvPr/>
        </p:nvGrpSpPr>
        <p:grpSpPr>
          <a:xfrm>
            <a:off x="4210933" y="2926777"/>
            <a:ext cx="280072" cy="275520"/>
            <a:chOff x="4210933" y="2926777"/>
            <a:chExt cx="280072" cy="275520"/>
          </a:xfrm>
        </p:grpSpPr>
        <p:sp>
          <p:nvSpPr>
            <p:cNvPr id="12447" name="Google Shape;12447;p55"/>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55"/>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55"/>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55"/>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55"/>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55"/>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55"/>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55"/>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55"/>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55"/>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55"/>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55"/>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55"/>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55"/>
          <p:cNvGrpSpPr/>
          <p:nvPr/>
        </p:nvGrpSpPr>
        <p:grpSpPr>
          <a:xfrm>
            <a:off x="4667216" y="2915382"/>
            <a:ext cx="320273" cy="318395"/>
            <a:chOff x="4667216" y="2915382"/>
            <a:chExt cx="320273" cy="318395"/>
          </a:xfrm>
        </p:grpSpPr>
        <p:sp>
          <p:nvSpPr>
            <p:cNvPr id="12461" name="Google Shape;12461;p55"/>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55"/>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55"/>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55"/>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5" name="Google Shape;12465;p55"/>
          <p:cNvGrpSpPr/>
          <p:nvPr/>
        </p:nvGrpSpPr>
        <p:grpSpPr>
          <a:xfrm>
            <a:off x="5170480" y="2934639"/>
            <a:ext cx="261929" cy="280550"/>
            <a:chOff x="5170480" y="2934639"/>
            <a:chExt cx="261929" cy="280550"/>
          </a:xfrm>
        </p:grpSpPr>
        <p:sp>
          <p:nvSpPr>
            <p:cNvPr id="12466" name="Google Shape;12466;p55"/>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55"/>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55"/>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55"/>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55"/>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55"/>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55"/>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3" name="Google Shape;12473;p55"/>
          <p:cNvGrpSpPr/>
          <p:nvPr/>
        </p:nvGrpSpPr>
        <p:grpSpPr>
          <a:xfrm>
            <a:off x="6069423" y="2891892"/>
            <a:ext cx="362321" cy="364231"/>
            <a:chOff x="6069423" y="2891892"/>
            <a:chExt cx="362321" cy="364231"/>
          </a:xfrm>
        </p:grpSpPr>
        <p:sp>
          <p:nvSpPr>
            <p:cNvPr id="12474" name="Google Shape;12474;p55"/>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55"/>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55"/>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55"/>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55"/>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55"/>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55"/>
          <p:cNvGrpSpPr/>
          <p:nvPr/>
        </p:nvGrpSpPr>
        <p:grpSpPr>
          <a:xfrm>
            <a:off x="6571955" y="2919170"/>
            <a:ext cx="308878" cy="311170"/>
            <a:chOff x="6571955" y="2919170"/>
            <a:chExt cx="308878" cy="311170"/>
          </a:xfrm>
        </p:grpSpPr>
        <p:sp>
          <p:nvSpPr>
            <p:cNvPr id="12481" name="Google Shape;12481;p55"/>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55"/>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55"/>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55"/>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55"/>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55"/>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55"/>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55"/>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55"/>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55"/>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1" name="Google Shape;12491;p55"/>
          <p:cNvGrpSpPr/>
          <p:nvPr/>
        </p:nvGrpSpPr>
        <p:grpSpPr>
          <a:xfrm>
            <a:off x="7500054" y="2934735"/>
            <a:ext cx="350576" cy="280454"/>
            <a:chOff x="7500054" y="2934735"/>
            <a:chExt cx="350576" cy="280454"/>
          </a:xfrm>
        </p:grpSpPr>
        <p:sp>
          <p:nvSpPr>
            <p:cNvPr id="12492" name="Google Shape;12492;p55"/>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55"/>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55"/>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55"/>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55"/>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55"/>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55"/>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55"/>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0" name="Google Shape;12500;p55"/>
          <p:cNvGrpSpPr/>
          <p:nvPr/>
        </p:nvGrpSpPr>
        <p:grpSpPr>
          <a:xfrm>
            <a:off x="7024430" y="2874662"/>
            <a:ext cx="332012" cy="355454"/>
            <a:chOff x="7055134" y="2919170"/>
            <a:chExt cx="290321" cy="310820"/>
          </a:xfrm>
        </p:grpSpPr>
        <p:sp>
          <p:nvSpPr>
            <p:cNvPr id="12501" name="Google Shape;12501;p55"/>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55"/>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55"/>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55"/>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55"/>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55"/>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55"/>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55"/>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55"/>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55"/>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55"/>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55"/>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55"/>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55"/>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55"/>
          <p:cNvGrpSpPr/>
          <p:nvPr/>
        </p:nvGrpSpPr>
        <p:grpSpPr>
          <a:xfrm>
            <a:off x="7985143" y="2900613"/>
            <a:ext cx="330109" cy="347552"/>
            <a:chOff x="7985143" y="2900613"/>
            <a:chExt cx="330109" cy="347552"/>
          </a:xfrm>
        </p:grpSpPr>
        <p:sp>
          <p:nvSpPr>
            <p:cNvPr id="12516" name="Google Shape;12516;p55"/>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55"/>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55"/>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55"/>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55"/>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55"/>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55"/>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55"/>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4" name="Google Shape;12524;p55"/>
          <p:cNvGrpSpPr/>
          <p:nvPr/>
        </p:nvGrpSpPr>
        <p:grpSpPr>
          <a:xfrm>
            <a:off x="7990840" y="2435226"/>
            <a:ext cx="354363" cy="353631"/>
            <a:chOff x="7990840" y="2435226"/>
            <a:chExt cx="354363" cy="353631"/>
          </a:xfrm>
        </p:grpSpPr>
        <p:sp>
          <p:nvSpPr>
            <p:cNvPr id="12525" name="Google Shape;12525;p55"/>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55"/>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55"/>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8" name="Google Shape;12528;p55"/>
          <p:cNvGrpSpPr/>
          <p:nvPr/>
        </p:nvGrpSpPr>
        <p:grpSpPr>
          <a:xfrm>
            <a:off x="1817317" y="2480330"/>
            <a:ext cx="350958" cy="263043"/>
            <a:chOff x="1817317" y="2480330"/>
            <a:chExt cx="350958" cy="263043"/>
          </a:xfrm>
        </p:grpSpPr>
        <p:sp>
          <p:nvSpPr>
            <p:cNvPr id="12529" name="Google Shape;12529;p55"/>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55"/>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55"/>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55"/>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55"/>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4" name="Google Shape;12534;p55"/>
          <p:cNvGrpSpPr/>
          <p:nvPr/>
        </p:nvGrpSpPr>
        <p:grpSpPr>
          <a:xfrm>
            <a:off x="1341727" y="2483349"/>
            <a:ext cx="419913" cy="308109"/>
            <a:chOff x="1341727" y="2483349"/>
            <a:chExt cx="419913" cy="308109"/>
          </a:xfrm>
        </p:grpSpPr>
        <p:sp>
          <p:nvSpPr>
            <p:cNvPr id="12535" name="Google Shape;12535;p55"/>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55"/>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55"/>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55"/>
          <p:cNvGrpSpPr/>
          <p:nvPr/>
        </p:nvGrpSpPr>
        <p:grpSpPr>
          <a:xfrm>
            <a:off x="854332" y="2447736"/>
            <a:ext cx="376358" cy="330109"/>
            <a:chOff x="854332" y="2447736"/>
            <a:chExt cx="376358" cy="330109"/>
          </a:xfrm>
        </p:grpSpPr>
        <p:sp>
          <p:nvSpPr>
            <p:cNvPr id="12539" name="Google Shape;12539;p55"/>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55"/>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55"/>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55"/>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55"/>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55"/>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55"/>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55"/>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7" name="Google Shape;12547;p55"/>
          <p:cNvGrpSpPr/>
          <p:nvPr/>
        </p:nvGrpSpPr>
        <p:grpSpPr>
          <a:xfrm>
            <a:off x="4206763" y="2450951"/>
            <a:ext cx="322151" cy="322374"/>
            <a:chOff x="4206763" y="2450951"/>
            <a:chExt cx="322151" cy="322374"/>
          </a:xfrm>
        </p:grpSpPr>
        <p:sp>
          <p:nvSpPr>
            <p:cNvPr id="12548" name="Google Shape;12548;p55"/>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55"/>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0" name="Google Shape;12550;p55"/>
          <p:cNvGrpSpPr/>
          <p:nvPr/>
        </p:nvGrpSpPr>
        <p:grpSpPr>
          <a:xfrm>
            <a:off x="7528096" y="2450059"/>
            <a:ext cx="327976" cy="324316"/>
            <a:chOff x="7528096" y="2450059"/>
            <a:chExt cx="327976" cy="324316"/>
          </a:xfrm>
        </p:grpSpPr>
        <p:sp>
          <p:nvSpPr>
            <p:cNvPr id="12551" name="Google Shape;12551;p55"/>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55"/>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55"/>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55"/>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55"/>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6" name="Google Shape;12556;p55"/>
          <p:cNvGrpSpPr/>
          <p:nvPr/>
        </p:nvGrpSpPr>
        <p:grpSpPr>
          <a:xfrm>
            <a:off x="7077129" y="2512542"/>
            <a:ext cx="282364" cy="198619"/>
            <a:chOff x="7077129" y="2512542"/>
            <a:chExt cx="282364" cy="198619"/>
          </a:xfrm>
        </p:grpSpPr>
        <p:sp>
          <p:nvSpPr>
            <p:cNvPr id="12557" name="Google Shape;12557;p55"/>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55"/>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55"/>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55"/>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55"/>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55"/>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55"/>
          <p:cNvGrpSpPr/>
          <p:nvPr/>
        </p:nvGrpSpPr>
        <p:grpSpPr>
          <a:xfrm>
            <a:off x="3725461" y="2444712"/>
            <a:ext cx="334279" cy="334661"/>
            <a:chOff x="3725461" y="2444712"/>
            <a:chExt cx="334279" cy="334661"/>
          </a:xfrm>
        </p:grpSpPr>
        <p:sp>
          <p:nvSpPr>
            <p:cNvPr id="12564" name="Google Shape;12564;p55"/>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55"/>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55"/>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55"/>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55"/>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55"/>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55"/>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1" name="Google Shape;12571;p55"/>
          <p:cNvGrpSpPr/>
          <p:nvPr/>
        </p:nvGrpSpPr>
        <p:grpSpPr>
          <a:xfrm>
            <a:off x="6577238" y="2457221"/>
            <a:ext cx="332019" cy="310788"/>
            <a:chOff x="6577238" y="2457221"/>
            <a:chExt cx="332019" cy="310788"/>
          </a:xfrm>
        </p:grpSpPr>
        <p:sp>
          <p:nvSpPr>
            <p:cNvPr id="12572" name="Google Shape;12572;p55"/>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55"/>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55"/>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55"/>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55"/>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55"/>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8" name="Google Shape;12578;p55"/>
          <p:cNvGrpSpPr/>
          <p:nvPr/>
        </p:nvGrpSpPr>
        <p:grpSpPr>
          <a:xfrm>
            <a:off x="2818561" y="2439778"/>
            <a:ext cx="247892" cy="346024"/>
            <a:chOff x="2818561" y="2439778"/>
            <a:chExt cx="247892" cy="346024"/>
          </a:xfrm>
        </p:grpSpPr>
        <p:sp>
          <p:nvSpPr>
            <p:cNvPr id="12579" name="Google Shape;12579;p55"/>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55"/>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55"/>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55"/>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55"/>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55"/>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55"/>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55"/>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55"/>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55"/>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55"/>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55"/>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55"/>
          <p:cNvGrpSpPr/>
          <p:nvPr/>
        </p:nvGrpSpPr>
        <p:grpSpPr>
          <a:xfrm>
            <a:off x="3207778" y="2474632"/>
            <a:ext cx="419933" cy="275170"/>
            <a:chOff x="3207778" y="2474632"/>
            <a:chExt cx="419933" cy="275170"/>
          </a:xfrm>
        </p:grpSpPr>
        <p:sp>
          <p:nvSpPr>
            <p:cNvPr id="12592" name="Google Shape;12592;p55"/>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55"/>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55"/>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55"/>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55"/>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55"/>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55"/>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55"/>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55"/>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55"/>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55"/>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55"/>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55"/>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55"/>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55"/>
          <p:cNvGrpSpPr/>
          <p:nvPr/>
        </p:nvGrpSpPr>
        <p:grpSpPr>
          <a:xfrm>
            <a:off x="6099375" y="2456075"/>
            <a:ext cx="337684" cy="314194"/>
            <a:chOff x="6099375" y="2456075"/>
            <a:chExt cx="337684" cy="314194"/>
          </a:xfrm>
        </p:grpSpPr>
        <p:sp>
          <p:nvSpPr>
            <p:cNvPr id="12607" name="Google Shape;12607;p55"/>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55"/>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9" name="Google Shape;12609;p55"/>
          <p:cNvGrpSpPr/>
          <p:nvPr/>
        </p:nvGrpSpPr>
        <p:grpSpPr>
          <a:xfrm>
            <a:off x="2312623" y="2468584"/>
            <a:ext cx="312698" cy="286534"/>
            <a:chOff x="2312623" y="2468584"/>
            <a:chExt cx="312698" cy="286534"/>
          </a:xfrm>
        </p:grpSpPr>
        <p:sp>
          <p:nvSpPr>
            <p:cNvPr id="12610" name="Google Shape;12610;p55"/>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55"/>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55"/>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3" name="Google Shape;12613;p55"/>
          <p:cNvGrpSpPr/>
          <p:nvPr/>
        </p:nvGrpSpPr>
        <p:grpSpPr>
          <a:xfrm>
            <a:off x="5618805" y="2440924"/>
            <a:ext cx="345292" cy="342618"/>
            <a:chOff x="5618805" y="2440924"/>
            <a:chExt cx="345292" cy="342618"/>
          </a:xfrm>
        </p:grpSpPr>
        <p:sp>
          <p:nvSpPr>
            <p:cNvPr id="12614" name="Google Shape;12614;p55"/>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55"/>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55"/>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55"/>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55"/>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55"/>
          <p:cNvGrpSpPr/>
          <p:nvPr/>
        </p:nvGrpSpPr>
        <p:grpSpPr>
          <a:xfrm>
            <a:off x="4653179" y="2446590"/>
            <a:ext cx="377886" cy="331255"/>
            <a:chOff x="4653179" y="2446590"/>
            <a:chExt cx="377886" cy="331255"/>
          </a:xfrm>
        </p:grpSpPr>
        <p:sp>
          <p:nvSpPr>
            <p:cNvPr id="12620" name="Google Shape;12620;p55"/>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55"/>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55"/>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55"/>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4" name="Google Shape;12624;p55"/>
          <p:cNvGrpSpPr/>
          <p:nvPr/>
        </p:nvGrpSpPr>
        <p:grpSpPr>
          <a:xfrm>
            <a:off x="5184517" y="2459481"/>
            <a:ext cx="252062" cy="305122"/>
            <a:chOff x="5184517" y="2459481"/>
            <a:chExt cx="252062" cy="305122"/>
          </a:xfrm>
        </p:grpSpPr>
        <p:sp>
          <p:nvSpPr>
            <p:cNvPr id="12625" name="Google Shape;12625;p55"/>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55"/>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55"/>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55"/>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55"/>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55"/>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1" name="Google Shape;12631;p55"/>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2" name="Google Shape;12632;p55"/>
          <p:cNvGrpSpPr/>
          <p:nvPr/>
        </p:nvGrpSpPr>
        <p:grpSpPr>
          <a:xfrm>
            <a:off x="6155459" y="1969108"/>
            <a:ext cx="249770" cy="363849"/>
            <a:chOff x="6155459" y="1969108"/>
            <a:chExt cx="249770" cy="363849"/>
          </a:xfrm>
        </p:grpSpPr>
        <p:sp>
          <p:nvSpPr>
            <p:cNvPr id="12633" name="Google Shape;12633;p55"/>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55"/>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55"/>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55"/>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55"/>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55"/>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55"/>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55"/>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55"/>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2" name="Google Shape;12642;p55"/>
          <p:cNvGrpSpPr/>
          <p:nvPr/>
        </p:nvGrpSpPr>
        <p:grpSpPr>
          <a:xfrm>
            <a:off x="2280029" y="1970604"/>
            <a:ext cx="353631" cy="354395"/>
            <a:chOff x="2280029" y="1970604"/>
            <a:chExt cx="353631" cy="354395"/>
          </a:xfrm>
        </p:grpSpPr>
        <p:sp>
          <p:nvSpPr>
            <p:cNvPr id="12643" name="Google Shape;12643;p55"/>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55"/>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55"/>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55"/>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7" name="Google Shape;12647;p55"/>
          <p:cNvGrpSpPr/>
          <p:nvPr/>
        </p:nvGrpSpPr>
        <p:grpSpPr>
          <a:xfrm>
            <a:off x="8065100" y="2000174"/>
            <a:ext cx="255086" cy="301685"/>
            <a:chOff x="8065100" y="2000174"/>
            <a:chExt cx="255086" cy="301685"/>
          </a:xfrm>
        </p:grpSpPr>
        <p:sp>
          <p:nvSpPr>
            <p:cNvPr id="12648" name="Google Shape;12648;p55"/>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55"/>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55"/>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55"/>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2" name="Google Shape;12652;p55"/>
          <p:cNvGrpSpPr/>
          <p:nvPr/>
        </p:nvGrpSpPr>
        <p:grpSpPr>
          <a:xfrm>
            <a:off x="6633705" y="1969108"/>
            <a:ext cx="249420" cy="363849"/>
            <a:chOff x="6633705" y="1969108"/>
            <a:chExt cx="249420" cy="363849"/>
          </a:xfrm>
        </p:grpSpPr>
        <p:sp>
          <p:nvSpPr>
            <p:cNvPr id="12653" name="Google Shape;12653;p55"/>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55"/>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55"/>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55"/>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55"/>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55"/>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55"/>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55"/>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1" name="Google Shape;12661;p55"/>
          <p:cNvGrpSpPr/>
          <p:nvPr/>
        </p:nvGrpSpPr>
        <p:grpSpPr>
          <a:xfrm>
            <a:off x="5211031" y="1969108"/>
            <a:ext cx="226661" cy="363467"/>
            <a:chOff x="5211031" y="1969108"/>
            <a:chExt cx="226661" cy="363467"/>
          </a:xfrm>
        </p:grpSpPr>
        <p:sp>
          <p:nvSpPr>
            <p:cNvPr id="12662" name="Google Shape;12662;p55"/>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55"/>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4" name="Google Shape;12664;p55"/>
          <p:cNvGrpSpPr/>
          <p:nvPr/>
        </p:nvGrpSpPr>
        <p:grpSpPr>
          <a:xfrm>
            <a:off x="3712952" y="1970604"/>
            <a:ext cx="354363" cy="354395"/>
            <a:chOff x="3712952" y="1970604"/>
            <a:chExt cx="354363" cy="354395"/>
          </a:xfrm>
        </p:grpSpPr>
        <p:sp>
          <p:nvSpPr>
            <p:cNvPr id="12665" name="Google Shape;12665;p55"/>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55"/>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55"/>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55"/>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55"/>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55"/>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55"/>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55"/>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55"/>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55"/>
          <p:cNvGrpSpPr/>
          <p:nvPr/>
        </p:nvGrpSpPr>
        <p:grpSpPr>
          <a:xfrm>
            <a:off x="3235438" y="1970604"/>
            <a:ext cx="354363" cy="354745"/>
            <a:chOff x="3235438" y="1970604"/>
            <a:chExt cx="354363" cy="354745"/>
          </a:xfrm>
        </p:grpSpPr>
        <p:sp>
          <p:nvSpPr>
            <p:cNvPr id="12675" name="Google Shape;12675;p55"/>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55"/>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55"/>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55"/>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55"/>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55"/>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55"/>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55"/>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55"/>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55"/>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55"/>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55"/>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55"/>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8" name="Google Shape;12688;p55"/>
          <p:cNvGrpSpPr/>
          <p:nvPr/>
        </p:nvGrpSpPr>
        <p:grpSpPr>
          <a:xfrm>
            <a:off x="1329585" y="1989925"/>
            <a:ext cx="341472" cy="335074"/>
            <a:chOff x="1329585" y="1989925"/>
            <a:chExt cx="341472" cy="335074"/>
          </a:xfrm>
        </p:grpSpPr>
        <p:sp>
          <p:nvSpPr>
            <p:cNvPr id="12689" name="Google Shape;12689;p55"/>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55"/>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55"/>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2" name="Google Shape;12692;p55"/>
          <p:cNvGrpSpPr/>
          <p:nvPr/>
        </p:nvGrpSpPr>
        <p:grpSpPr>
          <a:xfrm>
            <a:off x="5591871" y="1989906"/>
            <a:ext cx="416649" cy="325597"/>
            <a:chOff x="5626763" y="2013829"/>
            <a:chExt cx="351722" cy="274788"/>
          </a:xfrm>
        </p:grpSpPr>
        <p:sp>
          <p:nvSpPr>
            <p:cNvPr id="12693" name="Google Shape;12693;p55"/>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55"/>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55"/>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55"/>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55"/>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55"/>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55"/>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55"/>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55"/>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55"/>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3" name="Google Shape;12703;p55"/>
          <p:cNvGrpSpPr/>
          <p:nvPr/>
        </p:nvGrpSpPr>
        <p:grpSpPr>
          <a:xfrm>
            <a:off x="7576605" y="1983877"/>
            <a:ext cx="276698" cy="333133"/>
            <a:chOff x="7576605" y="1983877"/>
            <a:chExt cx="276698" cy="333133"/>
          </a:xfrm>
        </p:grpSpPr>
        <p:sp>
          <p:nvSpPr>
            <p:cNvPr id="12704" name="Google Shape;12704;p55"/>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55"/>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6" name="Google Shape;12706;p55"/>
          <p:cNvGrpSpPr/>
          <p:nvPr/>
        </p:nvGrpSpPr>
        <p:grpSpPr>
          <a:xfrm>
            <a:off x="853568" y="1975538"/>
            <a:ext cx="337334" cy="353599"/>
            <a:chOff x="853568" y="1975538"/>
            <a:chExt cx="337334" cy="353599"/>
          </a:xfrm>
        </p:grpSpPr>
        <p:sp>
          <p:nvSpPr>
            <p:cNvPr id="12707" name="Google Shape;12707;p55"/>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55"/>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55"/>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55"/>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55"/>
          <p:cNvGrpSpPr/>
          <p:nvPr/>
        </p:nvGrpSpPr>
        <p:grpSpPr>
          <a:xfrm>
            <a:off x="2770052" y="2009628"/>
            <a:ext cx="327085" cy="277080"/>
            <a:chOff x="2770052" y="2009628"/>
            <a:chExt cx="327085" cy="277080"/>
          </a:xfrm>
        </p:grpSpPr>
        <p:sp>
          <p:nvSpPr>
            <p:cNvPr id="12712" name="Google Shape;12712;p55"/>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55"/>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4" name="Google Shape;12714;p55"/>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5" name="Google Shape;12715;p55"/>
          <p:cNvGrpSpPr/>
          <p:nvPr/>
        </p:nvGrpSpPr>
        <p:grpSpPr>
          <a:xfrm>
            <a:off x="4195399" y="1970604"/>
            <a:ext cx="344878" cy="343573"/>
            <a:chOff x="4195399" y="1970604"/>
            <a:chExt cx="344878" cy="343573"/>
          </a:xfrm>
        </p:grpSpPr>
        <p:sp>
          <p:nvSpPr>
            <p:cNvPr id="12716" name="Google Shape;12716;p55"/>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55"/>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55"/>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55"/>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55"/>
          <p:cNvGrpSpPr/>
          <p:nvPr/>
        </p:nvGrpSpPr>
        <p:grpSpPr>
          <a:xfrm>
            <a:off x="4674791" y="1977447"/>
            <a:ext cx="344528" cy="344114"/>
            <a:chOff x="4674791" y="1977447"/>
            <a:chExt cx="344528" cy="344114"/>
          </a:xfrm>
        </p:grpSpPr>
        <p:sp>
          <p:nvSpPr>
            <p:cNvPr id="12721" name="Google Shape;12721;p55"/>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55"/>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55"/>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55"/>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55"/>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55"/>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55"/>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55"/>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55"/>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55"/>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55"/>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55"/>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55"/>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55"/>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55"/>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55"/>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55"/>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55"/>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55"/>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55"/>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55"/>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55"/>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55"/>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55"/>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55"/>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55"/>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7" name="Google Shape;12747;p55"/>
          <p:cNvGrpSpPr/>
          <p:nvPr/>
        </p:nvGrpSpPr>
        <p:grpSpPr>
          <a:xfrm>
            <a:off x="6083810" y="1547297"/>
            <a:ext cx="382819" cy="310788"/>
            <a:chOff x="6083810" y="1547297"/>
            <a:chExt cx="382819" cy="310788"/>
          </a:xfrm>
        </p:grpSpPr>
        <p:sp>
          <p:nvSpPr>
            <p:cNvPr id="12748" name="Google Shape;12748;p55"/>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55"/>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55"/>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55"/>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55"/>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55"/>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55"/>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55"/>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55"/>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55"/>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55"/>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55"/>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55"/>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55"/>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55"/>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55"/>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55"/>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55"/>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6" name="Google Shape;12766;p55"/>
          <p:cNvGrpSpPr/>
          <p:nvPr/>
        </p:nvGrpSpPr>
        <p:grpSpPr>
          <a:xfrm>
            <a:off x="6558300" y="1538193"/>
            <a:ext cx="382788" cy="328613"/>
            <a:chOff x="6558300" y="1538193"/>
            <a:chExt cx="382788" cy="328613"/>
          </a:xfrm>
        </p:grpSpPr>
        <p:sp>
          <p:nvSpPr>
            <p:cNvPr id="12767" name="Google Shape;12767;p55"/>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55"/>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55"/>
          <p:cNvGrpSpPr/>
          <p:nvPr/>
        </p:nvGrpSpPr>
        <p:grpSpPr>
          <a:xfrm>
            <a:off x="5194002" y="1511297"/>
            <a:ext cx="259605" cy="346024"/>
            <a:chOff x="5194002" y="1511297"/>
            <a:chExt cx="259605" cy="346024"/>
          </a:xfrm>
        </p:grpSpPr>
        <p:sp>
          <p:nvSpPr>
            <p:cNvPr id="12770" name="Google Shape;12770;p55"/>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55"/>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55"/>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55"/>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4" name="Google Shape;12774;p55"/>
          <p:cNvGrpSpPr/>
          <p:nvPr/>
        </p:nvGrpSpPr>
        <p:grpSpPr>
          <a:xfrm>
            <a:off x="1394741" y="1512061"/>
            <a:ext cx="252444" cy="351722"/>
            <a:chOff x="1394741" y="1512061"/>
            <a:chExt cx="252444" cy="351722"/>
          </a:xfrm>
        </p:grpSpPr>
        <p:sp>
          <p:nvSpPr>
            <p:cNvPr id="12775" name="Google Shape;12775;p55"/>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55"/>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55"/>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55"/>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55"/>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55"/>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55"/>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55"/>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55"/>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55"/>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55"/>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55"/>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55"/>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55"/>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55"/>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55"/>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55"/>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2" name="Google Shape;12792;p55"/>
          <p:cNvGrpSpPr/>
          <p:nvPr/>
        </p:nvGrpSpPr>
        <p:grpSpPr>
          <a:xfrm>
            <a:off x="855096" y="1504485"/>
            <a:ext cx="380910" cy="339594"/>
            <a:chOff x="855096" y="1504485"/>
            <a:chExt cx="380910" cy="339594"/>
          </a:xfrm>
        </p:grpSpPr>
        <p:sp>
          <p:nvSpPr>
            <p:cNvPr id="12793" name="Google Shape;12793;p55"/>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55"/>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55"/>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55"/>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55"/>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8" name="Google Shape;12798;p55"/>
          <p:cNvGrpSpPr/>
          <p:nvPr/>
        </p:nvGrpSpPr>
        <p:grpSpPr>
          <a:xfrm>
            <a:off x="1819576" y="1511679"/>
            <a:ext cx="352103" cy="352103"/>
            <a:chOff x="1819576" y="1511679"/>
            <a:chExt cx="352103" cy="352103"/>
          </a:xfrm>
        </p:grpSpPr>
        <p:sp>
          <p:nvSpPr>
            <p:cNvPr id="12799" name="Google Shape;12799;p55"/>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55"/>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55"/>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55"/>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3" name="Google Shape;12803;p55"/>
          <p:cNvGrpSpPr/>
          <p:nvPr/>
        </p:nvGrpSpPr>
        <p:grpSpPr>
          <a:xfrm>
            <a:off x="5621097" y="1500761"/>
            <a:ext cx="371424" cy="355446"/>
            <a:chOff x="5621097" y="1500761"/>
            <a:chExt cx="371424" cy="355446"/>
          </a:xfrm>
        </p:grpSpPr>
        <p:sp>
          <p:nvSpPr>
            <p:cNvPr id="12804" name="Google Shape;12804;p55"/>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55"/>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6" name="Google Shape;12806;p55"/>
          <p:cNvGrpSpPr/>
          <p:nvPr/>
        </p:nvGrpSpPr>
        <p:grpSpPr>
          <a:xfrm>
            <a:off x="4670239" y="1541599"/>
            <a:ext cx="359679" cy="321833"/>
            <a:chOff x="4670239" y="1541599"/>
            <a:chExt cx="359679" cy="321833"/>
          </a:xfrm>
        </p:grpSpPr>
        <p:sp>
          <p:nvSpPr>
            <p:cNvPr id="12807" name="Google Shape;12807;p55"/>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55"/>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55"/>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55"/>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55"/>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2" name="Google Shape;12812;p55"/>
          <p:cNvGrpSpPr/>
          <p:nvPr/>
        </p:nvGrpSpPr>
        <p:grpSpPr>
          <a:xfrm>
            <a:off x="4212429" y="1502385"/>
            <a:ext cx="321037" cy="353822"/>
            <a:chOff x="4212429" y="1502385"/>
            <a:chExt cx="321037" cy="353822"/>
          </a:xfrm>
        </p:grpSpPr>
        <p:sp>
          <p:nvSpPr>
            <p:cNvPr id="12813" name="Google Shape;12813;p55"/>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55"/>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55"/>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55"/>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7" name="Google Shape;12817;p55"/>
          <p:cNvGrpSpPr/>
          <p:nvPr/>
        </p:nvGrpSpPr>
        <p:grpSpPr>
          <a:xfrm>
            <a:off x="2302788" y="1505981"/>
            <a:ext cx="336188" cy="335425"/>
            <a:chOff x="2302788" y="1505981"/>
            <a:chExt cx="336188" cy="335425"/>
          </a:xfrm>
        </p:grpSpPr>
        <p:sp>
          <p:nvSpPr>
            <p:cNvPr id="12818" name="Google Shape;12818;p55"/>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55"/>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55"/>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55"/>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55"/>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55"/>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55"/>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55"/>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55"/>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55"/>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55"/>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55"/>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55"/>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55"/>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55"/>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55"/>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55"/>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5" name="Google Shape;12835;p55"/>
          <p:cNvGrpSpPr/>
          <p:nvPr/>
        </p:nvGrpSpPr>
        <p:grpSpPr>
          <a:xfrm>
            <a:off x="2780301" y="1521896"/>
            <a:ext cx="333133" cy="321037"/>
            <a:chOff x="2780301" y="1521896"/>
            <a:chExt cx="333133" cy="321037"/>
          </a:xfrm>
        </p:grpSpPr>
        <p:sp>
          <p:nvSpPr>
            <p:cNvPr id="12836" name="Google Shape;12836;p55"/>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55"/>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55"/>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55"/>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55"/>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55"/>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55"/>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55"/>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55"/>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55"/>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55"/>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55"/>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55"/>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55"/>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55"/>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55"/>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55"/>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55"/>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55"/>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55"/>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6" name="Google Shape;12856;p55"/>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55"/>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55"/>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9" name="Google Shape;12859;p55"/>
          <p:cNvGrpSpPr/>
          <p:nvPr/>
        </p:nvGrpSpPr>
        <p:grpSpPr>
          <a:xfrm>
            <a:off x="3316159" y="1515085"/>
            <a:ext cx="211892" cy="339594"/>
            <a:chOff x="3316159" y="1515085"/>
            <a:chExt cx="211892" cy="339594"/>
          </a:xfrm>
        </p:grpSpPr>
        <p:sp>
          <p:nvSpPr>
            <p:cNvPr id="12860" name="Google Shape;12860;p55"/>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55"/>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55"/>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55"/>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55"/>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55"/>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6" name="Google Shape;12866;p55"/>
          <p:cNvGrpSpPr/>
          <p:nvPr/>
        </p:nvGrpSpPr>
        <p:grpSpPr>
          <a:xfrm>
            <a:off x="3716358" y="1544655"/>
            <a:ext cx="361971" cy="314958"/>
            <a:chOff x="3716358" y="1544655"/>
            <a:chExt cx="361971" cy="314958"/>
          </a:xfrm>
        </p:grpSpPr>
        <p:sp>
          <p:nvSpPr>
            <p:cNvPr id="12867" name="Google Shape;12867;p55"/>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55"/>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55"/>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55"/>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55"/>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72" name="Google Shape;12872;p55"/>
            <p:cNvGrpSpPr/>
            <p:nvPr/>
          </p:nvGrpSpPr>
          <p:grpSpPr>
            <a:xfrm>
              <a:off x="3716358" y="1544655"/>
              <a:ext cx="361971" cy="314958"/>
              <a:chOff x="3716358" y="1544655"/>
              <a:chExt cx="361971" cy="314958"/>
            </a:xfrm>
          </p:grpSpPr>
          <p:sp>
            <p:nvSpPr>
              <p:cNvPr id="12873" name="Google Shape;12873;p55"/>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55"/>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55"/>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55"/>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55"/>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78" name="Google Shape;12878;p55"/>
          <p:cNvGrpSpPr/>
          <p:nvPr/>
        </p:nvGrpSpPr>
        <p:grpSpPr>
          <a:xfrm>
            <a:off x="7011924" y="1557552"/>
            <a:ext cx="499533" cy="305136"/>
            <a:chOff x="7009649" y="1541981"/>
            <a:chExt cx="524940" cy="320655"/>
          </a:xfrm>
        </p:grpSpPr>
        <p:sp>
          <p:nvSpPr>
            <p:cNvPr id="12879" name="Google Shape;12879;p55"/>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55"/>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55"/>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55"/>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55"/>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55"/>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55"/>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55"/>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7" name="Google Shape;12887;p55"/>
          <p:cNvGrpSpPr/>
          <p:nvPr/>
        </p:nvGrpSpPr>
        <p:grpSpPr>
          <a:xfrm>
            <a:off x="8034034" y="1518109"/>
            <a:ext cx="282746" cy="340358"/>
            <a:chOff x="8034034" y="1518109"/>
            <a:chExt cx="282746" cy="340358"/>
          </a:xfrm>
        </p:grpSpPr>
        <p:sp>
          <p:nvSpPr>
            <p:cNvPr id="12888" name="Google Shape;12888;p55"/>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55"/>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55"/>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55"/>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2" name="Google Shape;12892;p55"/>
          <p:cNvGrpSpPr/>
          <p:nvPr/>
        </p:nvGrpSpPr>
        <p:grpSpPr>
          <a:xfrm>
            <a:off x="7582302" y="1499934"/>
            <a:ext cx="369133" cy="360411"/>
            <a:chOff x="7582302" y="1499934"/>
            <a:chExt cx="369133" cy="360411"/>
          </a:xfrm>
        </p:grpSpPr>
        <p:sp>
          <p:nvSpPr>
            <p:cNvPr id="12893" name="Google Shape;12893;p55"/>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55"/>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55"/>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55"/>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55"/>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901" name="Shape 12901"/>
        <p:cNvGrpSpPr/>
        <p:nvPr/>
      </p:nvGrpSpPr>
      <p:grpSpPr>
        <a:xfrm>
          <a:off x="0" y="0"/>
          <a:ext cx="0" cy="0"/>
          <a:chOff x="0" y="0"/>
          <a:chExt cx="0" cy="0"/>
        </a:xfrm>
      </p:grpSpPr>
      <p:pic>
        <p:nvPicPr>
          <p:cNvPr id="12902" name="Google Shape;12902;p5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 name="Shape 150"/>
        <p:cNvGrpSpPr/>
        <p:nvPr/>
      </p:nvGrpSpPr>
      <p:grpSpPr>
        <a:xfrm>
          <a:off x="0" y="0"/>
          <a:ext cx="0" cy="0"/>
          <a:chOff x="0" y="0"/>
          <a:chExt cx="0" cy="0"/>
        </a:xfrm>
      </p:grpSpPr>
      <p:sp>
        <p:nvSpPr>
          <p:cNvPr id="151" name="Google Shape;151;p30"/>
          <p:cNvSpPr txBox="1"/>
          <p:nvPr/>
        </p:nvSpPr>
        <p:spPr>
          <a:xfrm>
            <a:off x="651475" y="1388400"/>
            <a:ext cx="6369600" cy="23667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2100">
                <a:latin typeface="Sue Ellen Francisco"/>
                <a:ea typeface="Sue Ellen Francisco"/>
                <a:cs typeface="Sue Ellen Francisco"/>
                <a:sym typeface="Sue Ellen Francisco"/>
              </a:rPr>
              <a:t>Gen Z</a:t>
            </a:r>
            <a:r>
              <a:rPr lang="en" sz="2100">
                <a:latin typeface="Sue Ellen Francisco"/>
                <a:ea typeface="Sue Ellen Francisco"/>
                <a:cs typeface="Sue Ellen Francisco"/>
                <a:sym typeface="Sue Ellen Francisco"/>
              </a:rPr>
              <a:t>:</a:t>
            </a:r>
            <a:endParaRPr sz="2100">
              <a:latin typeface="Sue Ellen Francisco"/>
              <a:ea typeface="Sue Ellen Francisco"/>
              <a:cs typeface="Sue Ellen Francisco"/>
              <a:sym typeface="Sue Ellen Francisco"/>
            </a:endParaRPr>
          </a:p>
          <a:p>
            <a:pPr indent="-361950" lvl="0" marL="457200" rtl="0" algn="l">
              <a:lnSpc>
                <a:spcPct val="115000"/>
              </a:lnSpc>
              <a:spcBef>
                <a:spcPts val="0"/>
              </a:spcBef>
              <a:spcAft>
                <a:spcPts val="0"/>
              </a:spcAft>
              <a:buSzPts val="2100"/>
              <a:buFont typeface="Sue Ellen Francisco"/>
              <a:buChar char="●"/>
            </a:pPr>
            <a:r>
              <a:rPr lang="en" sz="2100">
                <a:latin typeface="Sue Ellen Francisco"/>
                <a:ea typeface="Sue Ellen Francisco"/>
                <a:cs typeface="Sue Ellen Francisco"/>
                <a:sym typeface="Sue Ellen Francisco"/>
              </a:rPr>
              <a:t>Gusto por lo </a:t>
            </a:r>
            <a:r>
              <a:rPr i="1" lang="en" sz="2100">
                <a:latin typeface="Sue Ellen Francisco"/>
                <a:ea typeface="Sue Ellen Francisco"/>
                <a:cs typeface="Sue Ellen Francisco"/>
                <a:sym typeface="Sue Ellen Francisco"/>
              </a:rPr>
              <a:t>“cute”</a:t>
            </a:r>
            <a:r>
              <a:rPr lang="en" sz="2100">
                <a:latin typeface="Sue Ellen Francisco"/>
                <a:ea typeface="Sue Ellen Francisco"/>
                <a:cs typeface="Sue Ellen Francisco"/>
                <a:sym typeface="Sue Ellen Francisco"/>
              </a:rPr>
              <a:t> o </a:t>
            </a:r>
            <a:r>
              <a:rPr i="1" lang="en" sz="2100">
                <a:latin typeface="Sue Ellen Francisco"/>
                <a:ea typeface="Sue Ellen Francisco"/>
                <a:cs typeface="Sue Ellen Francisco"/>
                <a:sym typeface="Sue Ellen Francisco"/>
              </a:rPr>
              <a:t>“kawaii”.</a:t>
            </a:r>
            <a:endParaRPr i="1" sz="2100">
              <a:latin typeface="Sue Ellen Francisco"/>
              <a:ea typeface="Sue Ellen Francisco"/>
              <a:cs typeface="Sue Ellen Francisco"/>
              <a:sym typeface="Sue Ellen Francisco"/>
            </a:endParaRPr>
          </a:p>
          <a:p>
            <a:pPr indent="-361950" lvl="0" marL="457200" rtl="0" algn="l">
              <a:lnSpc>
                <a:spcPct val="115000"/>
              </a:lnSpc>
              <a:spcBef>
                <a:spcPts val="0"/>
              </a:spcBef>
              <a:spcAft>
                <a:spcPts val="0"/>
              </a:spcAft>
              <a:buSzPts val="2100"/>
              <a:buFont typeface="Sue Ellen Francisco"/>
              <a:buChar char="●"/>
            </a:pPr>
            <a:r>
              <a:rPr lang="en" sz="2100">
                <a:latin typeface="Sue Ellen Francisco"/>
                <a:ea typeface="Sue Ellen Francisco"/>
                <a:cs typeface="Sue Ellen Francisco"/>
                <a:sym typeface="Sue Ellen Francisco"/>
              </a:rPr>
              <a:t>Mecánicas núcleo sencillas de aprender.</a:t>
            </a:r>
            <a:endParaRPr sz="2100">
              <a:latin typeface="Sue Ellen Francisco"/>
              <a:ea typeface="Sue Ellen Francisco"/>
              <a:cs typeface="Sue Ellen Francisco"/>
              <a:sym typeface="Sue Ellen Francisco"/>
            </a:endParaRPr>
          </a:p>
          <a:p>
            <a:pPr indent="-361950" lvl="0" marL="457200" rtl="0" algn="l">
              <a:lnSpc>
                <a:spcPct val="115000"/>
              </a:lnSpc>
              <a:spcBef>
                <a:spcPts val="0"/>
              </a:spcBef>
              <a:spcAft>
                <a:spcPts val="0"/>
              </a:spcAft>
              <a:buSzPts val="2100"/>
              <a:buFont typeface="Sue Ellen Francisco"/>
              <a:buChar char="●"/>
            </a:pPr>
            <a:r>
              <a:rPr lang="en" sz="2100">
                <a:latin typeface="Sue Ellen Francisco"/>
                <a:ea typeface="Sue Ellen Francisco"/>
                <a:cs typeface="Sue Ellen Francisco"/>
                <a:sym typeface="Sue Ellen Francisco"/>
              </a:rPr>
              <a:t>Historia poco común, alejada de los arquetipos comunes.</a:t>
            </a:r>
            <a:endParaRPr sz="2100">
              <a:latin typeface="Sue Ellen Francisco"/>
              <a:ea typeface="Sue Ellen Francisco"/>
              <a:cs typeface="Sue Ellen Francisco"/>
              <a:sym typeface="Sue Ellen Francisco"/>
            </a:endParaRPr>
          </a:p>
          <a:p>
            <a:pPr indent="-361950" lvl="0" marL="457200" rtl="0" algn="l">
              <a:lnSpc>
                <a:spcPct val="115000"/>
              </a:lnSpc>
              <a:spcBef>
                <a:spcPts val="0"/>
              </a:spcBef>
              <a:spcAft>
                <a:spcPts val="0"/>
              </a:spcAft>
              <a:buSzPts val="2100"/>
              <a:buFont typeface="Sue Ellen Francisco"/>
              <a:buChar char="●"/>
            </a:pPr>
            <a:r>
              <a:rPr lang="en" sz="2100">
                <a:latin typeface="Sue Ellen Francisco"/>
                <a:ea typeface="Sue Ellen Francisco"/>
                <a:cs typeface="Sue Ellen Francisco"/>
                <a:sym typeface="Sue Ellen Francisco"/>
              </a:rPr>
              <a:t>Experiencia de un solo jugador.</a:t>
            </a:r>
            <a:endParaRPr sz="2100">
              <a:latin typeface="Sue Ellen Francisco"/>
              <a:ea typeface="Sue Ellen Francisco"/>
              <a:cs typeface="Sue Ellen Francisco"/>
              <a:sym typeface="Sue Ellen Francisco"/>
            </a:endParaRPr>
          </a:p>
          <a:p>
            <a:pPr indent="-361950" lvl="0" marL="457200" rtl="0" algn="l">
              <a:lnSpc>
                <a:spcPct val="115000"/>
              </a:lnSpc>
              <a:spcBef>
                <a:spcPts val="0"/>
              </a:spcBef>
              <a:spcAft>
                <a:spcPts val="0"/>
              </a:spcAft>
              <a:buSzPts val="2100"/>
              <a:buFont typeface="Sue Ellen Francisco"/>
              <a:buChar char="●"/>
            </a:pPr>
            <a:r>
              <a:rPr lang="en" sz="2100">
                <a:latin typeface="Sue Ellen Francisco"/>
                <a:ea typeface="Sue Ellen Francisco"/>
                <a:cs typeface="Sue Ellen Francisco"/>
                <a:sym typeface="Sue Ellen Francisco"/>
              </a:rPr>
              <a:t>Juego relajante e introspectivo.</a:t>
            </a:r>
            <a:endParaRPr sz="2100">
              <a:latin typeface="Sue Ellen Francisco"/>
              <a:ea typeface="Sue Ellen Francisco"/>
              <a:cs typeface="Sue Ellen Francisco"/>
              <a:sym typeface="Sue Ellen Francisco"/>
            </a:endParaRPr>
          </a:p>
        </p:txBody>
      </p:sp>
      <p:sp>
        <p:nvSpPr>
          <p:cNvPr id="152" name="Google Shape;152;p30"/>
          <p:cNvSpPr txBox="1"/>
          <p:nvPr/>
        </p:nvSpPr>
        <p:spPr>
          <a:xfrm>
            <a:off x="3472800" y="327675"/>
            <a:ext cx="21984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latin typeface="Sue Ellen Francisco"/>
                <a:ea typeface="Sue Ellen Francisco"/>
                <a:cs typeface="Sue Ellen Francisco"/>
                <a:sym typeface="Sue Ellen Francisco"/>
              </a:rPr>
              <a:t>Público Objetivo</a:t>
            </a:r>
            <a:endParaRPr b="1" sz="3000">
              <a:latin typeface="Sue Ellen Francisco"/>
              <a:ea typeface="Sue Ellen Francisco"/>
              <a:cs typeface="Sue Ellen Francisco"/>
              <a:sym typeface="Sue Ellen Francisco"/>
            </a:endParaRPr>
          </a:p>
        </p:txBody>
      </p:sp>
      <p:grpSp>
        <p:nvGrpSpPr>
          <p:cNvPr id="153" name="Google Shape;153;p30"/>
          <p:cNvGrpSpPr/>
          <p:nvPr/>
        </p:nvGrpSpPr>
        <p:grpSpPr>
          <a:xfrm>
            <a:off x="6699484" y="1691909"/>
            <a:ext cx="1240057" cy="1208470"/>
            <a:chOff x="2139425" y="2682250"/>
            <a:chExt cx="298550" cy="296150"/>
          </a:xfrm>
        </p:grpSpPr>
        <p:sp>
          <p:nvSpPr>
            <p:cNvPr id="154" name="Google Shape;154;p30"/>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7A67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30"/>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7A67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30"/>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7A67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0"/>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7A67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 name="Google Shape;158;p30"/>
          <p:cNvGrpSpPr/>
          <p:nvPr/>
        </p:nvGrpSpPr>
        <p:grpSpPr>
          <a:xfrm>
            <a:off x="7441539" y="3523209"/>
            <a:ext cx="1430278" cy="1351235"/>
            <a:chOff x="6679825" y="2693700"/>
            <a:chExt cx="257875" cy="258575"/>
          </a:xfrm>
        </p:grpSpPr>
        <p:sp>
          <p:nvSpPr>
            <p:cNvPr id="159" name="Google Shape;159;p30"/>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A99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0"/>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A99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 name="Google Shape;161;p30"/>
          <p:cNvGrpSpPr/>
          <p:nvPr/>
        </p:nvGrpSpPr>
        <p:grpSpPr>
          <a:xfrm>
            <a:off x="7514865" y="3594587"/>
            <a:ext cx="1283599" cy="1208476"/>
            <a:chOff x="6679825" y="2693700"/>
            <a:chExt cx="257875" cy="258575"/>
          </a:xfrm>
        </p:grpSpPr>
        <p:sp>
          <p:nvSpPr>
            <p:cNvPr id="162" name="Google Shape;162;p30"/>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0"/>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 name="Google Shape;164;p30"/>
          <p:cNvSpPr/>
          <p:nvPr/>
        </p:nvSpPr>
        <p:spPr>
          <a:xfrm rot="1036312">
            <a:off x="5556601" y="1867370"/>
            <a:ext cx="3338043" cy="3298553"/>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A76521"/>
            </a:solidFill>
            <a:prstDash val="dash"/>
            <a:round/>
            <a:headEnd len="med" w="med" type="stealth"/>
            <a:tailEnd len="med" w="med" type="none"/>
          </a:ln>
        </p:spPr>
      </p:sp>
      <p:sp>
        <p:nvSpPr>
          <p:cNvPr id="165" name="Google Shape;165;p30"/>
          <p:cNvSpPr/>
          <p:nvPr/>
        </p:nvSpPr>
        <p:spPr>
          <a:xfrm rot="-6064593">
            <a:off x="1127764" y="-2533375"/>
            <a:ext cx="3288039" cy="5005197"/>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A9947F"/>
            </a:solidFill>
            <a:prstDash val="dash"/>
            <a:round/>
            <a:headEnd len="med" w="med" type="stealth"/>
            <a:tailEnd len="med" w="med" type="none"/>
          </a:ln>
        </p:spPr>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 name="Shape 169"/>
        <p:cNvGrpSpPr/>
        <p:nvPr/>
      </p:nvGrpSpPr>
      <p:grpSpPr>
        <a:xfrm>
          <a:off x="0" y="0"/>
          <a:ext cx="0" cy="0"/>
          <a:chOff x="0" y="0"/>
          <a:chExt cx="0" cy="0"/>
        </a:xfrm>
      </p:grpSpPr>
      <p:sp>
        <p:nvSpPr>
          <p:cNvPr id="170" name="Google Shape;170;p31"/>
          <p:cNvSpPr txBox="1"/>
          <p:nvPr/>
        </p:nvSpPr>
        <p:spPr>
          <a:xfrm>
            <a:off x="2215800" y="331500"/>
            <a:ext cx="47124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latin typeface="Sue Ellen Francisco"/>
                <a:ea typeface="Sue Ellen Francisco"/>
                <a:cs typeface="Sue Ellen Francisco"/>
                <a:sym typeface="Sue Ellen Francisco"/>
              </a:rPr>
              <a:t>Referencias</a:t>
            </a:r>
            <a:endParaRPr b="1" sz="3000">
              <a:latin typeface="Sue Ellen Francisco"/>
              <a:ea typeface="Sue Ellen Francisco"/>
              <a:cs typeface="Sue Ellen Francisco"/>
              <a:sym typeface="Sue Ellen Francisco"/>
            </a:endParaRPr>
          </a:p>
        </p:txBody>
      </p:sp>
      <p:pic>
        <p:nvPicPr>
          <p:cNvPr id="171" name="Google Shape;171;p31"/>
          <p:cNvPicPr preferRelativeResize="0"/>
          <p:nvPr/>
        </p:nvPicPr>
        <p:blipFill>
          <a:blip r:embed="rId3">
            <a:alphaModFix/>
          </a:blip>
          <a:stretch>
            <a:fillRect/>
          </a:stretch>
        </p:blipFill>
        <p:spPr>
          <a:xfrm>
            <a:off x="5722538" y="3219338"/>
            <a:ext cx="3122375" cy="1723050"/>
          </a:xfrm>
          <a:prstGeom prst="rect">
            <a:avLst/>
          </a:prstGeom>
          <a:noFill/>
          <a:ln>
            <a:noFill/>
          </a:ln>
        </p:spPr>
      </p:pic>
      <p:pic>
        <p:nvPicPr>
          <p:cNvPr id="172" name="Google Shape;172;p31"/>
          <p:cNvPicPr preferRelativeResize="0"/>
          <p:nvPr/>
        </p:nvPicPr>
        <p:blipFill>
          <a:blip r:embed="rId4">
            <a:alphaModFix/>
          </a:blip>
          <a:stretch>
            <a:fillRect/>
          </a:stretch>
        </p:blipFill>
        <p:spPr>
          <a:xfrm>
            <a:off x="3256400" y="1072650"/>
            <a:ext cx="3311175" cy="1830575"/>
          </a:xfrm>
          <a:prstGeom prst="rect">
            <a:avLst/>
          </a:prstGeom>
          <a:noFill/>
          <a:ln>
            <a:noFill/>
          </a:ln>
        </p:spPr>
      </p:pic>
      <p:pic>
        <p:nvPicPr>
          <p:cNvPr id="173" name="Google Shape;173;p31"/>
          <p:cNvPicPr preferRelativeResize="0"/>
          <p:nvPr/>
        </p:nvPicPr>
        <p:blipFill>
          <a:blip r:embed="rId5">
            <a:alphaModFix/>
          </a:blip>
          <a:stretch>
            <a:fillRect/>
          </a:stretch>
        </p:blipFill>
        <p:spPr>
          <a:xfrm>
            <a:off x="271649" y="825850"/>
            <a:ext cx="2672550" cy="3677925"/>
          </a:xfrm>
          <a:prstGeom prst="rect">
            <a:avLst/>
          </a:prstGeom>
          <a:noFill/>
          <a:ln>
            <a:noFill/>
          </a:ln>
        </p:spPr>
      </p:pic>
      <p:sp>
        <p:nvSpPr>
          <p:cNvPr id="174" name="Google Shape;174;p31"/>
          <p:cNvSpPr txBox="1"/>
          <p:nvPr/>
        </p:nvSpPr>
        <p:spPr>
          <a:xfrm>
            <a:off x="3990083" y="3783225"/>
            <a:ext cx="1843800" cy="492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2000">
                <a:latin typeface="Sue Ellen Francisco"/>
                <a:ea typeface="Sue Ellen Francisco"/>
                <a:cs typeface="Sue Ellen Francisco"/>
                <a:sym typeface="Sue Ellen Francisco"/>
              </a:rPr>
              <a:t>The Rivers of Alice</a:t>
            </a:r>
            <a:endParaRPr sz="1900"/>
          </a:p>
        </p:txBody>
      </p:sp>
      <p:sp>
        <p:nvSpPr>
          <p:cNvPr id="175" name="Google Shape;175;p31"/>
          <p:cNvSpPr txBox="1"/>
          <p:nvPr/>
        </p:nvSpPr>
        <p:spPr>
          <a:xfrm>
            <a:off x="6879775" y="1741638"/>
            <a:ext cx="807900" cy="492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2000">
                <a:latin typeface="Sue Ellen Francisco"/>
                <a:ea typeface="Sue Ellen Francisco"/>
                <a:cs typeface="Sue Ellen Francisco"/>
                <a:sym typeface="Sue Ellen Francisco"/>
              </a:rPr>
              <a:t>Bastion</a:t>
            </a:r>
            <a:endParaRPr sz="2000"/>
          </a:p>
        </p:txBody>
      </p:sp>
      <p:sp>
        <p:nvSpPr>
          <p:cNvPr id="176" name="Google Shape;176;p31"/>
          <p:cNvSpPr txBox="1"/>
          <p:nvPr/>
        </p:nvSpPr>
        <p:spPr>
          <a:xfrm>
            <a:off x="717525" y="4639100"/>
            <a:ext cx="1780800" cy="492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2000">
                <a:latin typeface="Sue Ellen Francisco"/>
                <a:ea typeface="Sue Ellen Francisco"/>
                <a:cs typeface="Sue Ellen Francisco"/>
                <a:sym typeface="Sue Ellen Francisco"/>
              </a:rPr>
              <a:t>The Blue Umbrella</a:t>
            </a:r>
            <a:endParaRPr sz="1900"/>
          </a:p>
        </p:txBody>
      </p:sp>
      <p:grpSp>
        <p:nvGrpSpPr>
          <p:cNvPr id="177" name="Google Shape;177;p31"/>
          <p:cNvGrpSpPr/>
          <p:nvPr/>
        </p:nvGrpSpPr>
        <p:grpSpPr>
          <a:xfrm>
            <a:off x="7716649" y="241723"/>
            <a:ext cx="908203" cy="830927"/>
            <a:chOff x="3950316" y="3820307"/>
            <a:chExt cx="369805" cy="353782"/>
          </a:xfrm>
        </p:grpSpPr>
        <p:sp>
          <p:nvSpPr>
            <p:cNvPr id="178" name="Google Shape;178;p3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3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 name="Shape 185"/>
        <p:cNvGrpSpPr/>
        <p:nvPr/>
      </p:nvGrpSpPr>
      <p:grpSpPr>
        <a:xfrm>
          <a:off x="0" y="0"/>
          <a:ext cx="0" cy="0"/>
          <a:chOff x="0" y="0"/>
          <a:chExt cx="0" cy="0"/>
        </a:xfrm>
      </p:grpSpPr>
      <p:sp>
        <p:nvSpPr>
          <p:cNvPr id="186" name="Google Shape;186;p32"/>
          <p:cNvSpPr txBox="1"/>
          <p:nvPr/>
        </p:nvSpPr>
        <p:spPr>
          <a:xfrm>
            <a:off x="1390600" y="2023200"/>
            <a:ext cx="6531900" cy="16230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2100">
                <a:latin typeface="Sue Ellen Francisco"/>
                <a:ea typeface="Sue Ellen Francisco"/>
                <a:cs typeface="Sue Ellen Francisco"/>
                <a:sym typeface="Sue Ellen Francisco"/>
              </a:rPr>
              <a:t>Paper of life es un juego de una hoja que es transformada en diferentes figuras de papel. Termina siendo olvidado por su creador, y que es forzado a sobrevivir por su cuenta. Conforme pasa el tiempo es convertido en otras cosas, nuevamente olvidado y obligado a sobrevivir con ciertas cuestiones.</a:t>
            </a:r>
            <a:endParaRPr sz="2100">
              <a:latin typeface="Livvic"/>
              <a:ea typeface="Livvic"/>
              <a:cs typeface="Livvic"/>
              <a:sym typeface="Livvic"/>
            </a:endParaRPr>
          </a:p>
        </p:txBody>
      </p:sp>
      <p:sp>
        <p:nvSpPr>
          <p:cNvPr id="187" name="Google Shape;187;p32"/>
          <p:cNvSpPr txBox="1"/>
          <p:nvPr/>
        </p:nvSpPr>
        <p:spPr>
          <a:xfrm>
            <a:off x="1776650" y="583925"/>
            <a:ext cx="4838400" cy="241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Livvic"/>
              <a:ea typeface="Livvic"/>
              <a:cs typeface="Livvic"/>
              <a:sym typeface="Livvic"/>
            </a:endParaRPr>
          </a:p>
        </p:txBody>
      </p:sp>
      <p:sp>
        <p:nvSpPr>
          <p:cNvPr id="188" name="Google Shape;188;p32"/>
          <p:cNvSpPr txBox="1"/>
          <p:nvPr/>
        </p:nvSpPr>
        <p:spPr>
          <a:xfrm>
            <a:off x="2120050" y="452050"/>
            <a:ext cx="5073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latin typeface="Sue Ellen Francisco"/>
                <a:ea typeface="Sue Ellen Francisco"/>
                <a:cs typeface="Sue Ellen Francisco"/>
                <a:sym typeface="Sue Ellen Francisco"/>
              </a:rPr>
              <a:t>¿Que buscamos transmitir con el juego?</a:t>
            </a:r>
            <a:endParaRPr b="1" sz="3000">
              <a:latin typeface="Sue Ellen Francisco"/>
              <a:ea typeface="Sue Ellen Francisco"/>
              <a:cs typeface="Sue Ellen Francisco"/>
              <a:sym typeface="Sue Ellen Francisco"/>
            </a:endParaRPr>
          </a:p>
        </p:txBody>
      </p:sp>
      <p:sp>
        <p:nvSpPr>
          <p:cNvPr id="189" name="Google Shape;189;p32"/>
          <p:cNvSpPr/>
          <p:nvPr/>
        </p:nvSpPr>
        <p:spPr>
          <a:xfrm rot="2066133">
            <a:off x="-137481" y="665011"/>
            <a:ext cx="7042289" cy="1907455"/>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A9947F"/>
            </a:solidFill>
            <a:prstDash val="dash"/>
            <a:round/>
            <a:headEnd len="med" w="med" type="none"/>
            <a:tailEnd len="med" w="med" type="stealth"/>
          </a:ln>
        </p:spPr>
      </p:sp>
      <p:sp>
        <p:nvSpPr>
          <p:cNvPr id="190" name="Google Shape;190;p32"/>
          <p:cNvSpPr/>
          <p:nvPr/>
        </p:nvSpPr>
        <p:spPr>
          <a:xfrm rot="-9859475">
            <a:off x="3481973" y="3655948"/>
            <a:ext cx="7042446" cy="1907383"/>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A76521"/>
            </a:solidFill>
            <a:prstDash val="dash"/>
            <a:round/>
            <a:headEnd len="med" w="med" type="none"/>
            <a:tailEnd len="med" w="med" type="stealth"/>
          </a:ln>
        </p:spPr>
      </p:sp>
      <p:pic>
        <p:nvPicPr>
          <p:cNvPr id="191" name="Google Shape;191;p32"/>
          <p:cNvPicPr preferRelativeResize="0"/>
          <p:nvPr/>
        </p:nvPicPr>
        <p:blipFill>
          <a:blip r:embed="rId3">
            <a:alphaModFix/>
          </a:blip>
          <a:stretch>
            <a:fillRect/>
          </a:stretch>
        </p:blipFill>
        <p:spPr>
          <a:xfrm>
            <a:off x="3270763" y="3745150"/>
            <a:ext cx="2602476" cy="1329525"/>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 name="Shape 195"/>
        <p:cNvGrpSpPr/>
        <p:nvPr/>
      </p:nvGrpSpPr>
      <p:grpSpPr>
        <a:xfrm>
          <a:off x="0" y="0"/>
          <a:ext cx="0" cy="0"/>
          <a:chOff x="0" y="0"/>
          <a:chExt cx="0" cy="0"/>
        </a:xfrm>
      </p:grpSpPr>
      <p:sp>
        <p:nvSpPr>
          <p:cNvPr id="196" name="Google Shape;196;p33"/>
          <p:cNvSpPr txBox="1"/>
          <p:nvPr/>
        </p:nvSpPr>
        <p:spPr>
          <a:xfrm>
            <a:off x="1892550" y="126225"/>
            <a:ext cx="52065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latin typeface="Sue Ellen Francisco"/>
                <a:ea typeface="Sue Ellen Francisco"/>
                <a:cs typeface="Sue Ellen Francisco"/>
                <a:sym typeface="Sue Ellen Francisco"/>
              </a:rPr>
              <a:t>¿Cómo se juega Paper of Life?</a:t>
            </a:r>
            <a:endParaRPr b="1" sz="3000">
              <a:latin typeface="Sue Ellen Francisco"/>
              <a:ea typeface="Sue Ellen Francisco"/>
              <a:cs typeface="Sue Ellen Francisco"/>
              <a:sym typeface="Sue Ellen Francisco"/>
            </a:endParaRPr>
          </a:p>
        </p:txBody>
      </p:sp>
      <p:pic>
        <p:nvPicPr>
          <p:cNvPr id="197" name="Google Shape;197;p33"/>
          <p:cNvPicPr preferRelativeResize="0"/>
          <p:nvPr/>
        </p:nvPicPr>
        <p:blipFill>
          <a:blip r:embed="rId3">
            <a:alphaModFix/>
          </a:blip>
          <a:stretch>
            <a:fillRect/>
          </a:stretch>
        </p:blipFill>
        <p:spPr>
          <a:xfrm>
            <a:off x="0" y="743625"/>
            <a:ext cx="9143997" cy="4300099"/>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 name="Shape 201"/>
        <p:cNvGrpSpPr/>
        <p:nvPr/>
      </p:nvGrpSpPr>
      <p:grpSpPr>
        <a:xfrm>
          <a:off x="0" y="0"/>
          <a:ext cx="0" cy="0"/>
          <a:chOff x="0" y="0"/>
          <a:chExt cx="0" cy="0"/>
        </a:xfrm>
      </p:grpSpPr>
      <p:sp>
        <p:nvSpPr>
          <p:cNvPr id="202" name="Google Shape;202;p34"/>
          <p:cNvSpPr/>
          <p:nvPr/>
        </p:nvSpPr>
        <p:spPr>
          <a:xfrm rot="2066133">
            <a:off x="-229186" y="220795"/>
            <a:ext cx="7042289" cy="2509088"/>
          </a:xfrm>
          <a:custGeom>
            <a:rect b="b" l="l" r="r" t="t"/>
            <a:pathLst>
              <a:path extrusionOk="0" h="131457" w="341459">
                <a:moveTo>
                  <a:pt x="1956" y="131457"/>
                </a:moveTo>
                <a:cubicBezTo>
                  <a:pt x="-8832" y="107188"/>
                  <a:pt x="27441" y="73739"/>
                  <a:pt x="53858" y="71006"/>
                </a:cubicBezTo>
                <a:cubicBezTo>
                  <a:pt x="72175" y="69111"/>
                  <a:pt x="89827" y="78983"/>
                  <a:pt x="107592" y="83829"/>
                </a:cubicBezTo>
                <a:cubicBezTo>
                  <a:pt x="119024" y="86947"/>
                  <a:pt x="131185" y="87670"/>
                  <a:pt x="143008" y="86882"/>
                </a:cubicBezTo>
                <a:cubicBezTo>
                  <a:pt x="165931" y="85354"/>
                  <a:pt x="187005" y="69324"/>
                  <a:pt x="202849" y="52687"/>
                </a:cubicBezTo>
                <a:cubicBezTo>
                  <a:pt x="216151" y="38720"/>
                  <a:pt x="226877" y="21520"/>
                  <a:pt x="243150" y="11165"/>
                </a:cubicBezTo>
                <a:cubicBezTo>
                  <a:pt x="257231" y="2205"/>
                  <a:pt x="275323" y="-521"/>
                  <a:pt x="291999" y="174"/>
                </a:cubicBezTo>
                <a:cubicBezTo>
                  <a:pt x="308471" y="861"/>
                  <a:pt x="326713" y="7548"/>
                  <a:pt x="341459" y="174"/>
                </a:cubicBezTo>
              </a:path>
            </a:pathLst>
          </a:custGeom>
          <a:noFill/>
          <a:ln cap="flat" cmpd="sng" w="19050">
            <a:solidFill>
              <a:srgbClr val="A9947F"/>
            </a:solidFill>
            <a:prstDash val="dash"/>
            <a:round/>
            <a:headEnd len="med" w="med" type="none"/>
            <a:tailEnd len="med" w="med" type="stealth"/>
          </a:ln>
        </p:spPr>
      </p:sp>
      <p:sp>
        <p:nvSpPr>
          <p:cNvPr id="203" name="Google Shape;203;p34"/>
          <p:cNvSpPr txBox="1"/>
          <p:nvPr/>
        </p:nvSpPr>
        <p:spPr>
          <a:xfrm>
            <a:off x="3546450" y="349325"/>
            <a:ext cx="20511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latin typeface="Sue Ellen Francisco"/>
                <a:ea typeface="Sue Ellen Francisco"/>
                <a:cs typeface="Sue Ellen Francisco"/>
                <a:sym typeface="Sue Ellen Francisco"/>
              </a:rPr>
              <a:t>Game features</a:t>
            </a:r>
            <a:endParaRPr b="1" sz="3000">
              <a:latin typeface="Sue Ellen Francisco"/>
              <a:ea typeface="Sue Ellen Francisco"/>
              <a:cs typeface="Sue Ellen Francisco"/>
              <a:sym typeface="Sue Ellen Francisco"/>
            </a:endParaRPr>
          </a:p>
        </p:txBody>
      </p:sp>
      <p:sp>
        <p:nvSpPr>
          <p:cNvPr id="204" name="Google Shape;204;p34"/>
          <p:cNvSpPr txBox="1"/>
          <p:nvPr/>
        </p:nvSpPr>
        <p:spPr>
          <a:xfrm>
            <a:off x="866700" y="1602600"/>
            <a:ext cx="8277300" cy="2167200"/>
          </a:xfrm>
          <a:prstGeom prst="rect">
            <a:avLst/>
          </a:prstGeom>
          <a:noFill/>
          <a:ln>
            <a:noFill/>
          </a:ln>
        </p:spPr>
        <p:txBody>
          <a:bodyPr anchorCtr="0" anchor="t" bIns="91425" lIns="91425" spcFirstLastPara="1" rIns="91425" wrap="square" tIns="91425">
            <a:spAutoFit/>
          </a:bodyPr>
          <a:lstStyle/>
          <a:p>
            <a:pPr indent="-374650" lvl="0" marL="457200" rtl="0" algn="l">
              <a:lnSpc>
                <a:spcPct val="115000"/>
              </a:lnSpc>
              <a:spcBef>
                <a:spcPts val="0"/>
              </a:spcBef>
              <a:spcAft>
                <a:spcPts val="0"/>
              </a:spcAft>
              <a:buSzPts val="2300"/>
              <a:buFont typeface="Sue Ellen Francisco"/>
              <a:buChar char="●"/>
            </a:pPr>
            <a:r>
              <a:rPr lang="en" sz="2300">
                <a:latin typeface="Sue Ellen Francisco"/>
                <a:ea typeface="Sue Ellen Francisco"/>
                <a:cs typeface="Sue Ellen Francisco"/>
                <a:sym typeface="Sue Ellen Francisco"/>
              </a:rPr>
              <a:t>Para jugar sólo requieres un mouse y hacer clic de vez en cuando.</a:t>
            </a:r>
            <a:endParaRPr sz="2300">
              <a:latin typeface="Sue Ellen Francisco"/>
              <a:ea typeface="Sue Ellen Francisco"/>
              <a:cs typeface="Sue Ellen Francisco"/>
              <a:sym typeface="Sue Ellen Francisco"/>
            </a:endParaRPr>
          </a:p>
          <a:p>
            <a:pPr indent="-374650" lvl="0" marL="457200" rtl="0" algn="l">
              <a:lnSpc>
                <a:spcPct val="115000"/>
              </a:lnSpc>
              <a:spcBef>
                <a:spcPts val="0"/>
              </a:spcBef>
              <a:spcAft>
                <a:spcPts val="0"/>
              </a:spcAft>
              <a:buSzPts val="2300"/>
              <a:buFont typeface="Sue Ellen Francisco"/>
              <a:buChar char="●"/>
            </a:pPr>
            <a:r>
              <a:rPr lang="en" sz="2300">
                <a:latin typeface="Sue Ellen Francisco"/>
                <a:ea typeface="Sue Ellen Francisco"/>
                <a:cs typeface="Sue Ellen Francisco"/>
                <a:sym typeface="Sue Ellen Francisco"/>
              </a:rPr>
              <a:t>El juego mantiene una estética </a:t>
            </a:r>
            <a:r>
              <a:rPr i="1" lang="en" sz="2300">
                <a:latin typeface="Sue Ellen Francisco"/>
                <a:ea typeface="Sue Ellen Francisco"/>
                <a:cs typeface="Sue Ellen Francisco"/>
                <a:sym typeface="Sue Ellen Francisco"/>
              </a:rPr>
              <a:t>“sketchy”.</a:t>
            </a:r>
            <a:endParaRPr i="1" sz="2300">
              <a:latin typeface="Sue Ellen Francisco"/>
              <a:ea typeface="Sue Ellen Francisco"/>
              <a:cs typeface="Sue Ellen Francisco"/>
              <a:sym typeface="Sue Ellen Francisco"/>
            </a:endParaRPr>
          </a:p>
          <a:p>
            <a:pPr indent="-374650" lvl="0" marL="457200" rtl="0" algn="l">
              <a:lnSpc>
                <a:spcPct val="115000"/>
              </a:lnSpc>
              <a:spcBef>
                <a:spcPts val="0"/>
              </a:spcBef>
              <a:spcAft>
                <a:spcPts val="0"/>
              </a:spcAft>
              <a:buSzPts val="2300"/>
              <a:buFont typeface="Sue Ellen Francisco"/>
              <a:buChar char="●"/>
            </a:pPr>
            <a:r>
              <a:rPr lang="en" sz="2300">
                <a:latin typeface="Sue Ellen Francisco"/>
                <a:ea typeface="Sue Ellen Francisco"/>
                <a:cs typeface="Sue Ellen Francisco"/>
                <a:sym typeface="Sue Ellen Francisco"/>
              </a:rPr>
              <a:t>Cada sección del laberinto tiene personajes significativos.</a:t>
            </a:r>
            <a:endParaRPr sz="2300">
              <a:latin typeface="Sue Ellen Francisco"/>
              <a:ea typeface="Sue Ellen Francisco"/>
              <a:cs typeface="Sue Ellen Francisco"/>
              <a:sym typeface="Sue Ellen Francisco"/>
            </a:endParaRPr>
          </a:p>
          <a:p>
            <a:pPr indent="-374650" lvl="0" marL="457200" rtl="0" algn="l">
              <a:lnSpc>
                <a:spcPct val="115000"/>
              </a:lnSpc>
              <a:spcBef>
                <a:spcPts val="0"/>
              </a:spcBef>
              <a:spcAft>
                <a:spcPts val="0"/>
              </a:spcAft>
              <a:buSzPts val="2300"/>
              <a:buFont typeface="Sue Ellen Francisco"/>
              <a:buChar char="●"/>
            </a:pPr>
            <a:r>
              <a:rPr lang="en" sz="2300">
                <a:latin typeface="Sue Ellen Francisco"/>
                <a:ea typeface="Sue Ellen Francisco"/>
                <a:cs typeface="Sue Ellen Francisco"/>
                <a:sym typeface="Sue Ellen Francisco"/>
              </a:rPr>
              <a:t>Hay cosas en cada pasillo del laberinto que te pueden ayudar o perjudicar en tu avance.</a:t>
            </a:r>
            <a:endParaRPr sz="2300">
              <a:latin typeface="Sue Ellen Francisco"/>
              <a:ea typeface="Sue Ellen Francisco"/>
              <a:cs typeface="Sue Ellen Francisco"/>
              <a:sym typeface="Sue Ellen Francisco"/>
            </a:endParaRPr>
          </a:p>
          <a:p>
            <a:pPr indent="0" lvl="0" marL="0" rtl="0" algn="l">
              <a:lnSpc>
                <a:spcPct val="115000"/>
              </a:lnSpc>
              <a:spcBef>
                <a:spcPts val="0"/>
              </a:spcBef>
              <a:spcAft>
                <a:spcPts val="0"/>
              </a:spcAft>
              <a:buNone/>
            </a:pPr>
            <a:r>
              <a:t/>
            </a:r>
            <a:endParaRPr sz="2300">
              <a:latin typeface="Sue Ellen Francisco"/>
              <a:ea typeface="Sue Ellen Francisco"/>
              <a:cs typeface="Sue Ellen Francisco"/>
              <a:sym typeface="Sue Ellen Francisco"/>
            </a:endParaRPr>
          </a:p>
        </p:txBody>
      </p:sp>
      <p:sp>
        <p:nvSpPr>
          <p:cNvPr id="205" name="Google Shape;205;p34"/>
          <p:cNvSpPr/>
          <p:nvPr/>
        </p:nvSpPr>
        <p:spPr>
          <a:xfrm>
            <a:off x="7123725" y="3294550"/>
            <a:ext cx="1787328" cy="1749149"/>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A99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4"/>
          <p:cNvSpPr/>
          <p:nvPr/>
        </p:nvSpPr>
        <p:spPr>
          <a:xfrm>
            <a:off x="7215546" y="3398875"/>
            <a:ext cx="1603681" cy="154050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 name="Shape 210"/>
        <p:cNvGrpSpPr/>
        <p:nvPr/>
      </p:nvGrpSpPr>
      <p:grpSpPr>
        <a:xfrm>
          <a:off x="0" y="0"/>
          <a:ext cx="0" cy="0"/>
          <a:chOff x="0" y="0"/>
          <a:chExt cx="0" cy="0"/>
        </a:xfrm>
      </p:grpSpPr>
      <p:sp>
        <p:nvSpPr>
          <p:cNvPr id="211" name="Google Shape;211;p35"/>
          <p:cNvSpPr txBox="1"/>
          <p:nvPr/>
        </p:nvSpPr>
        <p:spPr>
          <a:xfrm>
            <a:off x="3174450" y="184225"/>
            <a:ext cx="27951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latin typeface="Sue Ellen Francisco"/>
                <a:ea typeface="Sue Ellen Francisco"/>
                <a:cs typeface="Sue Ellen Francisco"/>
                <a:sym typeface="Sue Ellen Francisco"/>
              </a:rPr>
              <a:t>Planeación de Desarrollo</a:t>
            </a:r>
            <a:endParaRPr b="1" sz="3000">
              <a:latin typeface="Sue Ellen Francisco"/>
              <a:ea typeface="Sue Ellen Francisco"/>
              <a:cs typeface="Sue Ellen Francisco"/>
              <a:sym typeface="Sue Ellen Francisco"/>
            </a:endParaRPr>
          </a:p>
        </p:txBody>
      </p:sp>
      <p:graphicFrame>
        <p:nvGraphicFramePr>
          <p:cNvPr id="212" name="Google Shape;212;p35"/>
          <p:cNvGraphicFramePr/>
          <p:nvPr/>
        </p:nvGraphicFramePr>
        <p:xfrm>
          <a:off x="1783575" y="953888"/>
          <a:ext cx="3000000" cy="3000000"/>
        </p:xfrm>
        <a:graphic>
          <a:graphicData uri="http://schemas.openxmlformats.org/drawingml/2006/table">
            <a:tbl>
              <a:tblPr>
                <a:noFill/>
                <a:tableStyleId>{11967044-FA34-46DA-A7D8-ED28E9757748}</a:tableStyleId>
              </a:tblPr>
              <a:tblGrid>
                <a:gridCol w="2788425"/>
                <a:gridCol w="2788425"/>
              </a:tblGrid>
              <a:tr h="457900">
                <a:tc>
                  <a:txBody>
                    <a:bodyPr/>
                    <a:lstStyle/>
                    <a:p>
                      <a:pPr indent="0" lvl="0" marL="0" rtl="0" algn="just">
                        <a:lnSpc>
                          <a:spcPct val="115000"/>
                        </a:lnSpc>
                        <a:spcBef>
                          <a:spcPts val="0"/>
                        </a:spcBef>
                        <a:spcAft>
                          <a:spcPts val="0"/>
                        </a:spcAft>
                        <a:buNone/>
                      </a:pPr>
                      <a:r>
                        <a:rPr b="1" lang="en" sz="1800">
                          <a:solidFill>
                            <a:srgbClr val="FFFFFF"/>
                          </a:solidFill>
                          <a:latin typeface="Sue Ellen Francisco"/>
                          <a:ea typeface="Sue Ellen Francisco"/>
                          <a:cs typeface="Sue Ellen Francisco"/>
                          <a:sym typeface="Sue Ellen Francisco"/>
                        </a:rPr>
                        <a:t># MES</a:t>
                      </a:r>
                      <a:endParaRPr b="1" sz="1800">
                        <a:solidFill>
                          <a:srgbClr val="FFFFFF"/>
                        </a:solidFill>
                        <a:highlight>
                          <a:srgbClr val="E69138"/>
                        </a:highlight>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A76521"/>
                    </a:solidFill>
                  </a:tcPr>
                </a:tc>
                <a:tc>
                  <a:txBody>
                    <a:bodyPr/>
                    <a:lstStyle/>
                    <a:p>
                      <a:pPr indent="0" lvl="0" marL="0" rtl="0" algn="just">
                        <a:lnSpc>
                          <a:spcPct val="115000"/>
                        </a:lnSpc>
                        <a:spcBef>
                          <a:spcPts val="0"/>
                        </a:spcBef>
                        <a:spcAft>
                          <a:spcPts val="0"/>
                        </a:spcAft>
                        <a:buNone/>
                      </a:pPr>
                      <a:r>
                        <a:rPr b="1" lang="en" sz="1800">
                          <a:solidFill>
                            <a:srgbClr val="FFFFFF"/>
                          </a:solidFill>
                          <a:latin typeface="Sue Ellen Francisco"/>
                          <a:ea typeface="Sue Ellen Francisco"/>
                          <a:cs typeface="Sue Ellen Francisco"/>
                          <a:sym typeface="Sue Ellen Francisco"/>
                        </a:rPr>
                        <a:t>VERSIÓN DE DESARROLLO</a:t>
                      </a:r>
                      <a:endParaRPr b="1" sz="1800">
                        <a:solidFill>
                          <a:srgbClr val="FFFFFF"/>
                        </a:solidFill>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A76521"/>
                    </a:solidFill>
                  </a:tcPr>
                </a:tc>
              </a:tr>
              <a:tr h="326575">
                <a:tc>
                  <a:txBody>
                    <a:bodyPr/>
                    <a:lstStyle/>
                    <a:p>
                      <a:pPr indent="0" lvl="0" marL="0" rtl="0" algn="just">
                        <a:lnSpc>
                          <a:spcPct val="115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1 mes</a:t>
                      </a:r>
                      <a:endParaRPr sz="1800">
                        <a:solidFill>
                          <a:srgbClr val="FFFFFF"/>
                        </a:solidFill>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7A6755"/>
                    </a:solidFill>
                  </a:tcPr>
                </a:tc>
                <a:tc>
                  <a:txBody>
                    <a:bodyPr/>
                    <a:lstStyle/>
                    <a:p>
                      <a:pPr indent="0" lvl="0" marL="0" rtl="0" algn="just">
                        <a:lnSpc>
                          <a:spcPct val="115000"/>
                        </a:lnSpc>
                        <a:spcBef>
                          <a:spcPts val="0"/>
                        </a:spcBef>
                        <a:spcAft>
                          <a:spcPts val="0"/>
                        </a:spcAft>
                        <a:buNone/>
                      </a:pPr>
                      <a:r>
                        <a:rPr lang="en" sz="1800">
                          <a:latin typeface="Sue Ellen Francisco"/>
                          <a:ea typeface="Sue Ellen Francisco"/>
                          <a:cs typeface="Sue Ellen Francisco"/>
                          <a:sym typeface="Sue Ellen Francisco"/>
                        </a:rPr>
                        <a:t>Game Concept #1</a:t>
                      </a:r>
                      <a:endParaRPr sz="1800">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6575">
                <a:tc>
                  <a:txBody>
                    <a:bodyPr/>
                    <a:lstStyle/>
                    <a:p>
                      <a:pPr indent="0" lvl="0" marL="0" rtl="0" algn="just">
                        <a:lnSpc>
                          <a:spcPct val="115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1 mes</a:t>
                      </a:r>
                      <a:endParaRPr sz="1800">
                        <a:solidFill>
                          <a:srgbClr val="FFFFFF"/>
                        </a:solidFill>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7A6755"/>
                    </a:solidFill>
                  </a:tcPr>
                </a:tc>
                <a:tc>
                  <a:txBody>
                    <a:bodyPr/>
                    <a:lstStyle/>
                    <a:p>
                      <a:pPr indent="0" lvl="0" marL="0" rtl="0" algn="just">
                        <a:lnSpc>
                          <a:spcPct val="115000"/>
                        </a:lnSpc>
                        <a:spcBef>
                          <a:spcPts val="0"/>
                        </a:spcBef>
                        <a:spcAft>
                          <a:spcPts val="0"/>
                        </a:spcAft>
                        <a:buNone/>
                      </a:pPr>
                      <a:r>
                        <a:rPr lang="en" sz="1800">
                          <a:latin typeface="Sue Ellen Francisco"/>
                          <a:ea typeface="Sue Ellen Francisco"/>
                          <a:cs typeface="Sue Ellen Francisco"/>
                          <a:sym typeface="Sue Ellen Francisco"/>
                        </a:rPr>
                        <a:t>Game Concept #2</a:t>
                      </a:r>
                      <a:endParaRPr sz="1800">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6575">
                <a:tc>
                  <a:txBody>
                    <a:bodyPr/>
                    <a:lstStyle/>
                    <a:p>
                      <a:pPr indent="0" lvl="0" marL="0" rtl="0" algn="just">
                        <a:lnSpc>
                          <a:spcPct val="115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1 mes</a:t>
                      </a:r>
                      <a:endParaRPr sz="1800">
                        <a:solidFill>
                          <a:srgbClr val="FFFFFF"/>
                        </a:solidFill>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7A6755"/>
                    </a:solidFill>
                  </a:tcPr>
                </a:tc>
                <a:tc>
                  <a:txBody>
                    <a:bodyPr/>
                    <a:lstStyle/>
                    <a:p>
                      <a:pPr indent="0" lvl="0" marL="0" rtl="0" algn="just">
                        <a:lnSpc>
                          <a:spcPct val="115000"/>
                        </a:lnSpc>
                        <a:spcBef>
                          <a:spcPts val="0"/>
                        </a:spcBef>
                        <a:spcAft>
                          <a:spcPts val="0"/>
                        </a:spcAft>
                        <a:buNone/>
                      </a:pPr>
                      <a:r>
                        <a:rPr lang="en" sz="1800">
                          <a:latin typeface="Sue Ellen Francisco"/>
                          <a:ea typeface="Sue Ellen Francisco"/>
                          <a:cs typeface="Sue Ellen Francisco"/>
                          <a:sym typeface="Sue Ellen Francisco"/>
                        </a:rPr>
                        <a:t>Game Concept #3</a:t>
                      </a:r>
                      <a:endParaRPr sz="1800">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6575">
                <a:tc>
                  <a:txBody>
                    <a:bodyPr/>
                    <a:lstStyle/>
                    <a:p>
                      <a:pPr indent="0" lvl="0" marL="0" rtl="0" algn="just">
                        <a:lnSpc>
                          <a:spcPct val="115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1 mes</a:t>
                      </a:r>
                      <a:endParaRPr sz="1800">
                        <a:solidFill>
                          <a:srgbClr val="FFFFFF"/>
                        </a:solidFill>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7A6755"/>
                    </a:solidFill>
                  </a:tcPr>
                </a:tc>
                <a:tc>
                  <a:txBody>
                    <a:bodyPr/>
                    <a:lstStyle/>
                    <a:p>
                      <a:pPr indent="0" lvl="0" marL="0" rtl="0" algn="just">
                        <a:lnSpc>
                          <a:spcPct val="115000"/>
                        </a:lnSpc>
                        <a:spcBef>
                          <a:spcPts val="0"/>
                        </a:spcBef>
                        <a:spcAft>
                          <a:spcPts val="0"/>
                        </a:spcAft>
                        <a:buNone/>
                      </a:pPr>
                      <a:r>
                        <a:rPr lang="en" sz="1800">
                          <a:latin typeface="Sue Ellen Francisco"/>
                          <a:ea typeface="Sue Ellen Francisco"/>
                          <a:cs typeface="Sue Ellen Francisco"/>
                          <a:sym typeface="Sue Ellen Francisco"/>
                        </a:rPr>
                        <a:t>Prototipo </a:t>
                      </a:r>
                      <a:endParaRPr sz="1800">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6575">
                <a:tc>
                  <a:txBody>
                    <a:bodyPr/>
                    <a:lstStyle/>
                    <a:p>
                      <a:pPr indent="0" lvl="0" marL="0" rtl="0" algn="just">
                        <a:lnSpc>
                          <a:spcPct val="115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1 mes</a:t>
                      </a:r>
                      <a:endParaRPr sz="1800">
                        <a:solidFill>
                          <a:srgbClr val="FFFFFF"/>
                        </a:solidFill>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7A6755"/>
                    </a:solidFill>
                  </a:tcPr>
                </a:tc>
                <a:tc>
                  <a:txBody>
                    <a:bodyPr/>
                    <a:lstStyle/>
                    <a:p>
                      <a:pPr indent="0" lvl="0" marL="0" rtl="0" algn="just">
                        <a:lnSpc>
                          <a:spcPct val="115000"/>
                        </a:lnSpc>
                        <a:spcBef>
                          <a:spcPts val="0"/>
                        </a:spcBef>
                        <a:spcAft>
                          <a:spcPts val="0"/>
                        </a:spcAft>
                        <a:buNone/>
                      </a:pPr>
                      <a:r>
                        <a:rPr lang="en" sz="1800">
                          <a:latin typeface="Sue Ellen Francisco"/>
                          <a:ea typeface="Sue Ellen Francisco"/>
                          <a:cs typeface="Sue Ellen Francisco"/>
                          <a:sym typeface="Sue Ellen Francisco"/>
                        </a:rPr>
                        <a:t>Pre-alfa</a:t>
                      </a:r>
                      <a:endParaRPr sz="1800">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6575">
                <a:tc>
                  <a:txBody>
                    <a:bodyPr/>
                    <a:lstStyle/>
                    <a:p>
                      <a:pPr indent="0" lvl="0" marL="0" rtl="0" algn="just">
                        <a:lnSpc>
                          <a:spcPct val="115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2 mes</a:t>
                      </a:r>
                      <a:endParaRPr sz="1800">
                        <a:solidFill>
                          <a:srgbClr val="FFFFFF"/>
                        </a:solidFill>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7A6755"/>
                    </a:solidFill>
                  </a:tcPr>
                </a:tc>
                <a:tc>
                  <a:txBody>
                    <a:bodyPr/>
                    <a:lstStyle/>
                    <a:p>
                      <a:pPr indent="0" lvl="0" marL="0" rtl="0" algn="just">
                        <a:lnSpc>
                          <a:spcPct val="115000"/>
                        </a:lnSpc>
                        <a:spcBef>
                          <a:spcPts val="0"/>
                        </a:spcBef>
                        <a:spcAft>
                          <a:spcPts val="0"/>
                        </a:spcAft>
                        <a:buNone/>
                      </a:pPr>
                      <a:r>
                        <a:rPr lang="en" sz="1800">
                          <a:latin typeface="Sue Ellen Francisco"/>
                          <a:ea typeface="Sue Ellen Francisco"/>
                          <a:cs typeface="Sue Ellen Francisco"/>
                          <a:sym typeface="Sue Ellen Francisco"/>
                        </a:rPr>
                        <a:t>Alpha</a:t>
                      </a:r>
                      <a:endParaRPr sz="1800">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6575">
                <a:tc>
                  <a:txBody>
                    <a:bodyPr/>
                    <a:lstStyle/>
                    <a:p>
                      <a:pPr indent="0" lvl="0" marL="0" rtl="0" algn="just">
                        <a:lnSpc>
                          <a:spcPct val="115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2 mes</a:t>
                      </a:r>
                      <a:endParaRPr sz="1800">
                        <a:solidFill>
                          <a:srgbClr val="FFFFFF"/>
                        </a:solidFill>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7A6755"/>
                    </a:solidFill>
                  </a:tcPr>
                </a:tc>
                <a:tc>
                  <a:txBody>
                    <a:bodyPr/>
                    <a:lstStyle/>
                    <a:p>
                      <a:pPr indent="0" lvl="0" marL="0" rtl="0" algn="just">
                        <a:lnSpc>
                          <a:spcPct val="115000"/>
                        </a:lnSpc>
                        <a:spcBef>
                          <a:spcPts val="0"/>
                        </a:spcBef>
                        <a:spcAft>
                          <a:spcPts val="0"/>
                        </a:spcAft>
                        <a:buNone/>
                      </a:pPr>
                      <a:r>
                        <a:rPr lang="en" sz="1800">
                          <a:latin typeface="Sue Ellen Francisco"/>
                          <a:ea typeface="Sue Ellen Francisco"/>
                          <a:cs typeface="Sue Ellen Francisco"/>
                          <a:sym typeface="Sue Ellen Francisco"/>
                        </a:rPr>
                        <a:t>Beta</a:t>
                      </a:r>
                      <a:endParaRPr sz="1800">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6575">
                <a:tc>
                  <a:txBody>
                    <a:bodyPr/>
                    <a:lstStyle/>
                    <a:p>
                      <a:pPr indent="0" lvl="0" marL="0" rtl="0" algn="just">
                        <a:lnSpc>
                          <a:spcPct val="115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2</a:t>
                      </a:r>
                      <a:r>
                        <a:rPr lang="en" sz="1800">
                          <a:solidFill>
                            <a:srgbClr val="FFFFFF"/>
                          </a:solidFill>
                          <a:latin typeface="Sue Ellen Francisco"/>
                          <a:ea typeface="Sue Ellen Francisco"/>
                          <a:cs typeface="Sue Ellen Francisco"/>
                          <a:sym typeface="Sue Ellen Francisco"/>
                        </a:rPr>
                        <a:t> mes</a:t>
                      </a:r>
                      <a:endParaRPr sz="1800">
                        <a:solidFill>
                          <a:srgbClr val="FFFFFF"/>
                        </a:solidFill>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7A6755"/>
                    </a:solidFill>
                  </a:tcPr>
                </a:tc>
                <a:tc>
                  <a:txBody>
                    <a:bodyPr/>
                    <a:lstStyle/>
                    <a:p>
                      <a:pPr indent="0" lvl="0" marL="0" rtl="0" algn="just">
                        <a:lnSpc>
                          <a:spcPct val="115000"/>
                        </a:lnSpc>
                        <a:spcBef>
                          <a:spcPts val="0"/>
                        </a:spcBef>
                        <a:spcAft>
                          <a:spcPts val="0"/>
                        </a:spcAft>
                        <a:buNone/>
                      </a:pPr>
                      <a:r>
                        <a:rPr lang="en" sz="1800">
                          <a:latin typeface="Sue Ellen Francisco"/>
                          <a:ea typeface="Sue Ellen Francisco"/>
                          <a:cs typeface="Sue Ellen Francisco"/>
                          <a:sym typeface="Sue Ellen Francisco"/>
                        </a:rPr>
                        <a:t>Release</a:t>
                      </a:r>
                      <a:endParaRPr sz="1800">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6575">
                <a:tc>
                  <a:txBody>
                    <a:bodyPr/>
                    <a:lstStyle/>
                    <a:p>
                      <a:pPr indent="0" lvl="0" marL="0" rtl="0" algn="just">
                        <a:lnSpc>
                          <a:spcPct val="115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1</a:t>
                      </a:r>
                      <a:r>
                        <a:rPr lang="en" sz="1800">
                          <a:solidFill>
                            <a:srgbClr val="FFFFFF"/>
                          </a:solidFill>
                          <a:latin typeface="Sue Ellen Francisco"/>
                          <a:ea typeface="Sue Ellen Francisco"/>
                          <a:cs typeface="Sue Ellen Francisco"/>
                          <a:sym typeface="Sue Ellen Francisco"/>
                        </a:rPr>
                        <a:t> mes</a:t>
                      </a:r>
                      <a:endParaRPr sz="1800">
                        <a:solidFill>
                          <a:srgbClr val="FFFFFF"/>
                        </a:solidFill>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7A6755"/>
                    </a:solidFill>
                  </a:tcPr>
                </a:tc>
                <a:tc>
                  <a:txBody>
                    <a:bodyPr/>
                    <a:lstStyle/>
                    <a:p>
                      <a:pPr indent="0" lvl="0" marL="0" rtl="0" algn="just">
                        <a:lnSpc>
                          <a:spcPct val="115000"/>
                        </a:lnSpc>
                        <a:spcBef>
                          <a:spcPts val="0"/>
                        </a:spcBef>
                        <a:spcAft>
                          <a:spcPts val="0"/>
                        </a:spcAft>
                        <a:buNone/>
                      </a:pPr>
                      <a:r>
                        <a:rPr lang="en" sz="1800">
                          <a:latin typeface="Sue Ellen Francisco"/>
                          <a:ea typeface="Sue Ellen Francisco"/>
                          <a:cs typeface="Sue Ellen Francisco"/>
                          <a:sym typeface="Sue Ellen Francisco"/>
                        </a:rPr>
                        <a:t>Post-Release</a:t>
                      </a:r>
                      <a:endParaRPr sz="1800">
                        <a:latin typeface="Sue Ellen Francisco"/>
                        <a:ea typeface="Sue Ellen Francisco"/>
                        <a:cs typeface="Sue Ellen Francisco"/>
                        <a:sym typeface="Sue Ellen Francisco"/>
                      </a:endParaRPr>
                    </a:p>
                  </a:txBody>
                  <a:tcPr marT="25400" marB="25400" marR="25400" marL="254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213" name="Google Shape;213;p35"/>
          <p:cNvGrpSpPr/>
          <p:nvPr/>
        </p:nvGrpSpPr>
        <p:grpSpPr>
          <a:xfrm>
            <a:off x="7951870" y="4058591"/>
            <a:ext cx="704449" cy="717473"/>
            <a:chOff x="2302788" y="1505981"/>
            <a:chExt cx="336188" cy="335425"/>
          </a:xfrm>
        </p:grpSpPr>
        <p:sp>
          <p:nvSpPr>
            <p:cNvPr id="214" name="Google Shape;214;p35"/>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5"/>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5"/>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5"/>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5"/>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5"/>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5"/>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5"/>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5"/>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5"/>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5"/>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5"/>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5"/>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5"/>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35"/>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5"/>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5"/>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3716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 name="Shape 234"/>
        <p:cNvGrpSpPr/>
        <p:nvPr/>
      </p:nvGrpSpPr>
      <p:grpSpPr>
        <a:xfrm>
          <a:off x="0" y="0"/>
          <a:ext cx="0" cy="0"/>
          <a:chOff x="0" y="0"/>
          <a:chExt cx="0" cy="0"/>
        </a:xfrm>
      </p:grpSpPr>
      <p:sp>
        <p:nvSpPr>
          <p:cNvPr id="235" name="Google Shape;235;p36"/>
          <p:cNvSpPr txBox="1"/>
          <p:nvPr/>
        </p:nvSpPr>
        <p:spPr>
          <a:xfrm>
            <a:off x="3188850" y="257850"/>
            <a:ext cx="27663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latin typeface="Sue Ellen Francisco"/>
                <a:ea typeface="Sue Ellen Francisco"/>
                <a:cs typeface="Sue Ellen Francisco"/>
                <a:sym typeface="Sue Ellen Francisco"/>
              </a:rPr>
              <a:t>Oportunidades y Riesgos</a:t>
            </a:r>
            <a:endParaRPr b="1" sz="3000">
              <a:latin typeface="Sue Ellen Francisco"/>
              <a:ea typeface="Sue Ellen Francisco"/>
              <a:cs typeface="Sue Ellen Francisco"/>
              <a:sym typeface="Sue Ellen Francisco"/>
            </a:endParaRPr>
          </a:p>
        </p:txBody>
      </p:sp>
      <p:sp>
        <p:nvSpPr>
          <p:cNvPr id="236" name="Google Shape;236;p36"/>
          <p:cNvSpPr txBox="1"/>
          <p:nvPr/>
        </p:nvSpPr>
        <p:spPr>
          <a:xfrm>
            <a:off x="528925" y="1647450"/>
            <a:ext cx="2325900" cy="384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100">
                <a:solidFill>
                  <a:srgbClr val="000000"/>
                </a:solidFill>
                <a:latin typeface="Sue Ellen Francisco"/>
                <a:ea typeface="Sue Ellen Francisco"/>
                <a:cs typeface="Sue Ellen Francisco"/>
                <a:sym typeface="Sue Ellen Francisco"/>
              </a:rPr>
              <a:t>Fortalezas:</a:t>
            </a:r>
            <a:endParaRPr b="1" sz="2100">
              <a:solidFill>
                <a:srgbClr val="000000"/>
              </a:solidFill>
              <a:latin typeface="Sue Ellen Francisco"/>
              <a:ea typeface="Sue Ellen Francisco"/>
              <a:cs typeface="Sue Ellen Francisco"/>
              <a:sym typeface="Sue Ellen Francisco"/>
            </a:endParaRPr>
          </a:p>
        </p:txBody>
      </p:sp>
      <p:sp>
        <p:nvSpPr>
          <p:cNvPr id="237" name="Google Shape;237;p36"/>
          <p:cNvSpPr txBox="1"/>
          <p:nvPr/>
        </p:nvSpPr>
        <p:spPr>
          <a:xfrm>
            <a:off x="2404850" y="1647450"/>
            <a:ext cx="2229000" cy="384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100">
                <a:solidFill>
                  <a:srgbClr val="000000"/>
                </a:solidFill>
                <a:latin typeface="Sue Ellen Francisco"/>
                <a:ea typeface="Sue Ellen Francisco"/>
                <a:cs typeface="Sue Ellen Francisco"/>
                <a:sym typeface="Sue Ellen Francisco"/>
              </a:rPr>
              <a:t>Oportunidades:</a:t>
            </a:r>
            <a:endParaRPr b="1" sz="2100">
              <a:solidFill>
                <a:srgbClr val="000000"/>
              </a:solidFill>
              <a:latin typeface="Sue Ellen Francisco"/>
              <a:ea typeface="Sue Ellen Francisco"/>
              <a:cs typeface="Sue Ellen Francisco"/>
              <a:sym typeface="Sue Ellen Francisco"/>
            </a:endParaRPr>
          </a:p>
        </p:txBody>
      </p:sp>
      <p:sp>
        <p:nvSpPr>
          <p:cNvPr id="238" name="Google Shape;238;p36"/>
          <p:cNvSpPr txBox="1"/>
          <p:nvPr/>
        </p:nvSpPr>
        <p:spPr>
          <a:xfrm>
            <a:off x="4403800" y="1647450"/>
            <a:ext cx="2229000" cy="384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100">
                <a:solidFill>
                  <a:srgbClr val="000000"/>
                </a:solidFill>
                <a:latin typeface="Sue Ellen Francisco"/>
                <a:ea typeface="Sue Ellen Francisco"/>
                <a:cs typeface="Sue Ellen Francisco"/>
                <a:sym typeface="Sue Ellen Francisco"/>
              </a:rPr>
              <a:t>Debilidades:</a:t>
            </a:r>
            <a:endParaRPr b="1" sz="2100">
              <a:solidFill>
                <a:srgbClr val="000000"/>
              </a:solidFill>
              <a:latin typeface="Sue Ellen Francisco"/>
              <a:ea typeface="Sue Ellen Francisco"/>
              <a:cs typeface="Sue Ellen Francisco"/>
              <a:sym typeface="Sue Ellen Francisco"/>
            </a:endParaRPr>
          </a:p>
        </p:txBody>
      </p:sp>
      <p:sp>
        <p:nvSpPr>
          <p:cNvPr id="239" name="Google Shape;239;p36"/>
          <p:cNvSpPr txBox="1"/>
          <p:nvPr/>
        </p:nvSpPr>
        <p:spPr>
          <a:xfrm>
            <a:off x="6523625" y="1647450"/>
            <a:ext cx="2229000" cy="384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100">
                <a:solidFill>
                  <a:srgbClr val="000000"/>
                </a:solidFill>
                <a:latin typeface="Sue Ellen Francisco"/>
                <a:ea typeface="Sue Ellen Francisco"/>
                <a:cs typeface="Sue Ellen Francisco"/>
                <a:sym typeface="Sue Ellen Francisco"/>
              </a:rPr>
              <a:t>Amenazas:</a:t>
            </a:r>
            <a:endParaRPr b="1" sz="2100">
              <a:solidFill>
                <a:srgbClr val="000000"/>
              </a:solidFill>
              <a:latin typeface="Sue Ellen Francisco"/>
              <a:ea typeface="Sue Ellen Francisco"/>
              <a:cs typeface="Sue Ellen Francisco"/>
              <a:sym typeface="Sue Ellen Francisco"/>
            </a:endParaRPr>
          </a:p>
        </p:txBody>
      </p:sp>
      <p:sp>
        <p:nvSpPr>
          <p:cNvPr id="240" name="Google Shape;240;p36"/>
          <p:cNvSpPr txBox="1"/>
          <p:nvPr/>
        </p:nvSpPr>
        <p:spPr>
          <a:xfrm>
            <a:off x="313550" y="2023475"/>
            <a:ext cx="2283000" cy="1800900"/>
          </a:xfrm>
          <a:prstGeom prst="rect">
            <a:avLst/>
          </a:prstGeom>
          <a:noFill/>
          <a:ln>
            <a:noFill/>
          </a:ln>
        </p:spPr>
        <p:txBody>
          <a:bodyPr anchorCtr="0" anchor="t" bIns="91425" lIns="91425" spcFirstLastPara="1" rIns="91425" wrap="square" tIns="91425">
            <a:spAutoFit/>
          </a:bodyPr>
          <a:lstStyle/>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Equipo interdisciplinario</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Constante comunicación</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Documentación en regla</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Constantes iteraciones del producto</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Manejo eficiente de contingencias</a:t>
            </a:r>
            <a:endParaRPr sz="1500">
              <a:latin typeface="Sue Ellen Francisco"/>
              <a:ea typeface="Sue Ellen Francisco"/>
              <a:cs typeface="Sue Ellen Francisco"/>
              <a:sym typeface="Sue Ellen Francisco"/>
            </a:endParaRPr>
          </a:p>
        </p:txBody>
      </p:sp>
      <p:sp>
        <p:nvSpPr>
          <p:cNvPr id="241" name="Google Shape;241;p36"/>
          <p:cNvSpPr txBox="1"/>
          <p:nvPr/>
        </p:nvSpPr>
        <p:spPr>
          <a:xfrm>
            <a:off x="2377850" y="2023475"/>
            <a:ext cx="2283000" cy="2031900"/>
          </a:xfrm>
          <a:prstGeom prst="rect">
            <a:avLst/>
          </a:prstGeom>
          <a:noFill/>
          <a:ln>
            <a:noFill/>
          </a:ln>
        </p:spPr>
        <p:txBody>
          <a:bodyPr anchorCtr="0" anchor="t" bIns="91425" lIns="91425" spcFirstLastPara="1" rIns="91425" wrap="square" tIns="91425">
            <a:spAutoFit/>
          </a:bodyPr>
          <a:lstStyle/>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Historias contadas de un punto de vista poco común</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Al diseñar contemplamos narrar la historia por mecánicas y cinemáticas</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Obras que no requieren mucho esfuerzo para jugar</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Balance técnico y artístico</a:t>
            </a:r>
            <a:endParaRPr sz="1500">
              <a:latin typeface="Sue Ellen Francisco"/>
              <a:ea typeface="Sue Ellen Francisco"/>
              <a:cs typeface="Sue Ellen Francisco"/>
              <a:sym typeface="Sue Ellen Francisco"/>
            </a:endParaRPr>
          </a:p>
        </p:txBody>
      </p:sp>
      <p:sp>
        <p:nvSpPr>
          <p:cNvPr id="242" name="Google Shape;242;p36"/>
          <p:cNvSpPr txBox="1"/>
          <p:nvPr/>
        </p:nvSpPr>
        <p:spPr>
          <a:xfrm>
            <a:off x="4403800" y="2023475"/>
            <a:ext cx="2283000" cy="2031900"/>
          </a:xfrm>
          <a:prstGeom prst="rect">
            <a:avLst/>
          </a:prstGeom>
          <a:noFill/>
          <a:ln>
            <a:noFill/>
          </a:ln>
        </p:spPr>
        <p:txBody>
          <a:bodyPr anchorCtr="0" anchor="t" bIns="91425" lIns="91425" spcFirstLastPara="1" rIns="91425" wrap="square" tIns="91425">
            <a:spAutoFit/>
          </a:bodyPr>
          <a:lstStyle/>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Equipo con pocos proyectos realizados</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La mayoría de los integrantes no son profesionistas</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Reuniones frecuentes para poner al tanto a todos</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Medios de trabajo y comunicación limitados</a:t>
            </a:r>
            <a:endParaRPr sz="1500">
              <a:latin typeface="Sue Ellen Francisco"/>
              <a:ea typeface="Sue Ellen Francisco"/>
              <a:cs typeface="Sue Ellen Francisco"/>
              <a:sym typeface="Sue Ellen Francisco"/>
            </a:endParaRPr>
          </a:p>
        </p:txBody>
      </p:sp>
      <p:sp>
        <p:nvSpPr>
          <p:cNvPr id="243" name="Google Shape;243;p36"/>
          <p:cNvSpPr txBox="1"/>
          <p:nvPr/>
        </p:nvSpPr>
        <p:spPr>
          <a:xfrm>
            <a:off x="6597475" y="2023475"/>
            <a:ext cx="2283000" cy="1339200"/>
          </a:xfrm>
          <a:prstGeom prst="rect">
            <a:avLst/>
          </a:prstGeom>
          <a:noFill/>
          <a:ln>
            <a:noFill/>
          </a:ln>
        </p:spPr>
        <p:txBody>
          <a:bodyPr anchorCtr="0" anchor="t" bIns="91425" lIns="91425" spcFirstLastPara="1" rIns="91425" wrap="square" tIns="91425">
            <a:spAutoFit/>
          </a:bodyPr>
          <a:lstStyle/>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Público objetivo muy limitado</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No se cuenta con espacios de trabajo propios (oficinas)</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Falta de recursos económicos</a:t>
            </a:r>
            <a:endParaRPr sz="1500">
              <a:latin typeface="Sue Ellen Francisco"/>
              <a:ea typeface="Sue Ellen Francisco"/>
              <a:cs typeface="Sue Ellen Francisco"/>
              <a:sym typeface="Sue Ellen Francisco"/>
            </a:endParaRPr>
          </a:p>
          <a:p>
            <a:pPr indent="-323850" lvl="0" marL="457200" rtl="0" algn="l">
              <a:spcBef>
                <a:spcPts val="0"/>
              </a:spcBef>
              <a:spcAft>
                <a:spcPts val="0"/>
              </a:spcAft>
              <a:buSzPts val="1500"/>
              <a:buFont typeface="Sue Ellen Francisco"/>
              <a:buChar char="●"/>
            </a:pPr>
            <a:r>
              <a:rPr lang="en" sz="1500">
                <a:latin typeface="Sue Ellen Francisco"/>
                <a:ea typeface="Sue Ellen Francisco"/>
                <a:cs typeface="Sue Ellen Francisco"/>
                <a:sym typeface="Sue Ellen Francisco"/>
              </a:rPr>
              <a:t>Equipo (todavía) incompleto</a:t>
            </a:r>
            <a:endParaRPr sz="1500">
              <a:latin typeface="Sue Ellen Francisco"/>
              <a:ea typeface="Sue Ellen Francisco"/>
              <a:cs typeface="Sue Ellen Francisco"/>
              <a:sym typeface="Sue Ellen Francisco"/>
            </a:endParaRPr>
          </a:p>
        </p:txBody>
      </p:sp>
      <p:grpSp>
        <p:nvGrpSpPr>
          <p:cNvPr id="244" name="Google Shape;244;p36"/>
          <p:cNvGrpSpPr/>
          <p:nvPr/>
        </p:nvGrpSpPr>
        <p:grpSpPr>
          <a:xfrm>
            <a:off x="1130156" y="456663"/>
            <a:ext cx="818633" cy="772664"/>
            <a:chOff x="-45665400" y="2703250"/>
            <a:chExt cx="301500" cy="299575"/>
          </a:xfrm>
        </p:grpSpPr>
        <p:sp>
          <p:nvSpPr>
            <p:cNvPr id="245" name="Google Shape;245;p36"/>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accent5"/>
            </a:solidFill>
            <a:ln cap="flat" cmpd="sng" w="9525">
              <a:solidFill>
                <a:srgbClr val="FEFCE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6"/>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accent5"/>
            </a:solidFill>
            <a:ln cap="flat" cmpd="sng" w="9525">
              <a:solidFill>
                <a:srgbClr val="FEFCE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6"/>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accent5"/>
            </a:solidFill>
            <a:ln cap="flat" cmpd="sng" w="9525">
              <a:solidFill>
                <a:srgbClr val="FEFCE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6"/>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accent5"/>
            </a:solidFill>
            <a:ln cap="flat" cmpd="sng" w="9525">
              <a:solidFill>
                <a:srgbClr val="FEFCE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 name="Google Shape;249;p36"/>
          <p:cNvGrpSpPr/>
          <p:nvPr/>
        </p:nvGrpSpPr>
        <p:grpSpPr>
          <a:xfrm>
            <a:off x="1188959" y="456673"/>
            <a:ext cx="707590" cy="772664"/>
            <a:chOff x="-45665400" y="2703250"/>
            <a:chExt cx="301500" cy="299575"/>
          </a:xfrm>
        </p:grpSpPr>
        <p:sp>
          <p:nvSpPr>
            <p:cNvPr id="250" name="Google Shape;250;p36"/>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371602"/>
            </a:solidFill>
            <a:ln cap="flat" cmpd="sng" w="9525">
              <a:solidFill>
                <a:srgbClr val="FEFCE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6"/>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371602"/>
            </a:solidFill>
            <a:ln cap="flat" cmpd="sng" w="9525">
              <a:solidFill>
                <a:srgbClr val="FEFCE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6"/>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371602"/>
            </a:solidFill>
            <a:ln cap="flat" cmpd="sng" w="9525">
              <a:solidFill>
                <a:srgbClr val="FEFCE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6"/>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371602"/>
            </a:solidFill>
            <a:ln cap="flat" cmpd="sng" w="9525">
              <a:solidFill>
                <a:srgbClr val="FEFCE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 name="Google Shape;254;p36"/>
          <p:cNvSpPr/>
          <p:nvPr/>
        </p:nvSpPr>
        <p:spPr>
          <a:xfrm>
            <a:off x="7953939" y="3995079"/>
            <a:ext cx="818641" cy="743506"/>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4D3F2A"/>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